
<file path=[Content_Types].xml><?xml version="1.0" encoding="utf-8"?>
<Types xmlns="http://schemas.openxmlformats.org/package/2006/content-types">
  <Default Extension="fntdata" ContentType="application/x-fontdata"/>
  <Default Extension="jpeg" ContentType="image/jpeg"/>
  <Default Extension="jpg" ContentType="image/jp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481" r:id="rId2"/>
    <p:sldId id="492" r:id="rId3"/>
    <p:sldId id="482" r:id="rId4"/>
    <p:sldId id="504" r:id="rId5"/>
    <p:sldId id="487" r:id="rId6"/>
    <p:sldId id="494" r:id="rId7"/>
    <p:sldId id="503" r:id="rId8"/>
    <p:sldId id="485" r:id="rId9"/>
    <p:sldId id="505" r:id="rId10"/>
    <p:sldId id="488" r:id="rId11"/>
    <p:sldId id="506" r:id="rId12"/>
    <p:sldId id="495" r:id="rId13"/>
    <p:sldId id="491" r:id="rId14"/>
    <p:sldId id="497" r:id="rId15"/>
    <p:sldId id="498" r:id="rId16"/>
    <p:sldId id="499" r:id="rId17"/>
    <p:sldId id="501" r:id="rId18"/>
    <p:sldId id="500" r:id="rId19"/>
    <p:sldId id="493" r:id="rId20"/>
  </p:sldIdLst>
  <p:sldSz cx="12192000" cy="6858000"/>
  <p:notesSz cx="6858000" cy="9144000"/>
  <p:embeddedFontLst>
    <p:embeddedFont>
      <p:font typeface="Arial Black" panose="020B0A04020102020204" pitchFamily="34" charset="0"/>
      <p:bold r:id="rId22"/>
    </p:embeddedFont>
    <p:embeddedFont>
      <p:font typeface="Chivo Light" panose="020B0604020202020204" charset="0"/>
      <p:regular r:id="rId23"/>
      <p:italic r:id="rId24"/>
    </p:embeddedFont>
    <p:embeddedFont>
      <p:font typeface="Myanmar Text" panose="020B0502040204020203" pitchFamily="34" charset="0"/>
      <p:regular r:id="rId25"/>
      <p:bold r:id="rId26"/>
    </p:embeddedFont>
    <p:embeddedFont>
      <p:font typeface="Oswald Medium" panose="00000600000000000000" pitchFamily="2" charset="0"/>
      <p:regular r:id="rId27"/>
    </p:embeddedFont>
    <p:embeddedFont>
      <p:font typeface="Oswald SemiBold" panose="00000700000000000000" pitchFamily="2" charset="0"/>
      <p:regular r:id="rId28"/>
      <p:bold r:id="rId29"/>
    </p:embeddedFont>
    <p:embeddedFont>
      <p:font typeface="Roboto Light" panose="02000000000000000000" pitchFamily="2" charset="0"/>
      <p:regular r:id="rId30"/>
      <p:italic r:id="rId31"/>
    </p:embeddedFont>
    <p:embeddedFont>
      <p:font typeface="Trebuchet MS" panose="020B0603020202020204" pitchFamily="34"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96" userDrawn="1">
          <p15:clr>
            <a:srgbClr val="A4A3A4"/>
          </p15:clr>
        </p15:guide>
        <p15:guide id="2" pos="6264" userDrawn="1">
          <p15:clr>
            <a:srgbClr val="A4A3A4"/>
          </p15:clr>
        </p15:guide>
        <p15:guide id="3" orient="horz" pos="20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8E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863" autoAdjust="0"/>
    <p:restoredTop sz="95033" autoAdjust="0"/>
  </p:normalViewPr>
  <p:slideViewPr>
    <p:cSldViewPr snapToGrid="0" snapToObjects="1">
      <p:cViewPr varScale="1">
        <p:scale>
          <a:sx n="77" d="100"/>
          <a:sy n="77" d="100"/>
        </p:scale>
        <p:origin x="91" y="182"/>
      </p:cViewPr>
      <p:guideLst>
        <p:guide orient="horz" pos="1896"/>
        <p:guide pos="6264"/>
        <p:guide orient="horz" pos="2016"/>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E453B0-2B32-41D3-92AC-3F2C3B85A4DD}" type="doc">
      <dgm:prSet loTypeId="urn:microsoft.com/office/officeart/2005/8/layout/bProcess3" loCatId="process" qsTypeId="urn:microsoft.com/office/officeart/2005/8/quickstyle/simple2" qsCatId="simple" csTypeId="urn:microsoft.com/office/officeart/2005/8/colors/colorful1" csCatId="colorful" phldr="1"/>
      <dgm:spPr/>
      <dgm:t>
        <a:bodyPr/>
        <a:lstStyle/>
        <a:p>
          <a:endParaRPr lang="en-IN"/>
        </a:p>
      </dgm:t>
    </dgm:pt>
    <dgm:pt modelId="{C6704420-CB47-43BD-91AE-394F314D1D9C}">
      <dgm:prSet phldrT="[Text]"/>
      <dgm:spPr/>
      <dgm:t>
        <a:bodyPr/>
        <a:lstStyle/>
        <a:p>
          <a:r>
            <a:rPr lang="en-IN" b="0" i="0" dirty="0">
              <a:latin typeface="Times New Roman" panose="02020603050405020304" pitchFamily="18" charset="0"/>
              <a:cs typeface="Times New Roman" panose="02020603050405020304" pitchFamily="18" charset="0"/>
            </a:rPr>
            <a:t>Input User Preferences and Data</a:t>
          </a:r>
          <a:endParaRPr lang="en-IN" dirty="0"/>
        </a:p>
      </dgm:t>
    </dgm:pt>
    <dgm:pt modelId="{36A3407F-B844-448B-9C6F-E5CD6B062BDB}" type="parTrans" cxnId="{6A744929-D45B-4398-BB0C-2A71DB84C03A}">
      <dgm:prSet/>
      <dgm:spPr/>
      <dgm:t>
        <a:bodyPr/>
        <a:lstStyle/>
        <a:p>
          <a:endParaRPr lang="en-IN"/>
        </a:p>
      </dgm:t>
    </dgm:pt>
    <dgm:pt modelId="{D6E14E66-444D-4F93-8A8D-846C351F6174}" type="sibTrans" cxnId="{6A744929-D45B-4398-BB0C-2A71DB84C03A}">
      <dgm:prSet/>
      <dgm:spPr/>
      <dgm:t>
        <a:bodyPr/>
        <a:lstStyle/>
        <a:p>
          <a:endParaRPr lang="en-IN"/>
        </a:p>
      </dgm:t>
    </dgm:pt>
    <dgm:pt modelId="{7B2377CB-2BB4-4C19-A1C9-2742D257BA42}">
      <dgm:prSet phldrT="[Text]"/>
      <dgm:spPr/>
      <dgm:t>
        <a:bodyPr/>
        <a:lstStyle/>
        <a:p>
          <a:r>
            <a:rPr lang="en-IN" b="0" i="0" dirty="0">
              <a:latin typeface="Times New Roman" panose="02020603050405020304" pitchFamily="18" charset="0"/>
              <a:cs typeface="Times New Roman" panose="02020603050405020304" pitchFamily="18" charset="0"/>
            </a:rPr>
            <a:t>Data Preprocessing (e.g., Cleaning, Encoding)</a:t>
          </a:r>
          <a:endParaRPr lang="en-IN" dirty="0"/>
        </a:p>
      </dgm:t>
    </dgm:pt>
    <dgm:pt modelId="{4123FEA2-845C-467B-83F4-F43D3D61D23D}" type="parTrans" cxnId="{A7C6CD26-9F00-4E1D-AFBF-14080A96B31D}">
      <dgm:prSet/>
      <dgm:spPr/>
      <dgm:t>
        <a:bodyPr/>
        <a:lstStyle/>
        <a:p>
          <a:endParaRPr lang="en-IN"/>
        </a:p>
      </dgm:t>
    </dgm:pt>
    <dgm:pt modelId="{13C99C8A-C0D6-4E4F-A70A-F6C096188F4D}" type="sibTrans" cxnId="{A7C6CD26-9F00-4E1D-AFBF-14080A96B31D}">
      <dgm:prSet/>
      <dgm:spPr/>
      <dgm:t>
        <a:bodyPr/>
        <a:lstStyle/>
        <a:p>
          <a:endParaRPr lang="en-IN"/>
        </a:p>
      </dgm:t>
    </dgm:pt>
    <dgm:pt modelId="{966EB911-78BE-4398-84C5-7BFA927487AA}">
      <dgm:prSet phldrT="[Text]"/>
      <dgm:spPr/>
      <dgm:t>
        <a:bodyPr/>
        <a:lstStyle/>
        <a:p>
          <a:r>
            <a:rPr lang="en-IN" b="0" i="0" dirty="0">
              <a:latin typeface="Times New Roman" panose="02020603050405020304" pitchFamily="18" charset="0"/>
              <a:cs typeface="Times New Roman" panose="02020603050405020304" pitchFamily="18" charset="0"/>
            </a:rPr>
            <a:t>Feature Extraction (Extracting Relevant Features  ) </a:t>
          </a:r>
          <a:endParaRPr lang="en-IN" dirty="0"/>
        </a:p>
      </dgm:t>
    </dgm:pt>
    <dgm:pt modelId="{8C41E445-82E3-496A-88D9-A7EC942D5C40}" type="parTrans" cxnId="{DCDCA7C4-B135-477B-A70F-65BDD9576AE2}">
      <dgm:prSet/>
      <dgm:spPr/>
      <dgm:t>
        <a:bodyPr/>
        <a:lstStyle/>
        <a:p>
          <a:endParaRPr lang="en-IN"/>
        </a:p>
      </dgm:t>
    </dgm:pt>
    <dgm:pt modelId="{E7936C00-818A-43EB-BB52-C241CED16B99}" type="sibTrans" cxnId="{DCDCA7C4-B135-477B-A70F-65BDD9576AE2}">
      <dgm:prSet/>
      <dgm:spPr/>
      <dgm:t>
        <a:bodyPr/>
        <a:lstStyle/>
        <a:p>
          <a:endParaRPr lang="en-IN"/>
        </a:p>
      </dgm:t>
    </dgm:pt>
    <dgm:pt modelId="{DCB10FC7-14E7-49AA-89CB-C1350B67AFAB}">
      <dgm:prSet phldrT="[Text]"/>
      <dgm:spPr/>
      <dgm:t>
        <a:bodyPr/>
        <a:lstStyle/>
        <a:p>
          <a:r>
            <a:rPr lang="en-IN" b="0" i="0" dirty="0">
              <a:latin typeface="Times New Roman" panose="02020603050405020304" pitchFamily="18" charset="0"/>
              <a:cs typeface="Times New Roman" panose="02020603050405020304" pitchFamily="18" charset="0"/>
            </a:rPr>
            <a:t>Recommendation Generation from users </a:t>
          </a:r>
          <a:endParaRPr lang="en-IN" dirty="0"/>
        </a:p>
      </dgm:t>
    </dgm:pt>
    <dgm:pt modelId="{641CB9E1-373B-4D25-A717-8CFCE4D2DFB6}" type="parTrans" cxnId="{28DA35F1-38A0-4E94-8302-BC1A244CA6AD}">
      <dgm:prSet/>
      <dgm:spPr/>
      <dgm:t>
        <a:bodyPr/>
        <a:lstStyle/>
        <a:p>
          <a:endParaRPr lang="en-IN"/>
        </a:p>
      </dgm:t>
    </dgm:pt>
    <dgm:pt modelId="{DFB26F4B-D43F-4621-A4DF-2FAC54B8665C}" type="sibTrans" cxnId="{28DA35F1-38A0-4E94-8302-BC1A244CA6AD}">
      <dgm:prSet/>
      <dgm:spPr/>
      <dgm:t>
        <a:bodyPr/>
        <a:lstStyle/>
        <a:p>
          <a:endParaRPr lang="en-IN"/>
        </a:p>
      </dgm:t>
    </dgm:pt>
    <dgm:pt modelId="{796BC991-2E8A-4EAB-A9DB-67EFC5320DAA}">
      <dgm:prSet phldrT="[Text]"/>
      <dgm:spPr/>
      <dgm:t>
        <a:bodyPr/>
        <a:lstStyle/>
        <a:p>
          <a:r>
            <a:rPr lang="en-IN" b="0" i="0" dirty="0">
              <a:latin typeface="Times New Roman" panose="02020603050405020304" pitchFamily="18" charset="0"/>
              <a:cs typeface="Times New Roman" panose="02020603050405020304" pitchFamily="18" charset="0"/>
            </a:rPr>
            <a:t>Output Personalized Fashion Recommendations </a:t>
          </a:r>
          <a:endParaRPr lang="en-IN" dirty="0"/>
        </a:p>
      </dgm:t>
    </dgm:pt>
    <dgm:pt modelId="{93890440-2D50-4DFE-9D48-A584F09EE321}" type="parTrans" cxnId="{FE91AA1C-03F3-41C9-9706-559DBF6BD971}">
      <dgm:prSet/>
      <dgm:spPr/>
      <dgm:t>
        <a:bodyPr/>
        <a:lstStyle/>
        <a:p>
          <a:endParaRPr lang="en-IN"/>
        </a:p>
      </dgm:t>
    </dgm:pt>
    <dgm:pt modelId="{9A7448D1-5E00-48E2-B68A-4410578660DC}" type="sibTrans" cxnId="{FE91AA1C-03F3-41C9-9706-559DBF6BD971}">
      <dgm:prSet/>
      <dgm:spPr/>
      <dgm:t>
        <a:bodyPr/>
        <a:lstStyle/>
        <a:p>
          <a:endParaRPr lang="en-IN"/>
        </a:p>
      </dgm:t>
    </dgm:pt>
    <dgm:pt modelId="{8364D17B-4F32-4F0C-B53C-31C931BC695D}">
      <dgm:prSet/>
      <dgm:spPr/>
      <dgm:t>
        <a:bodyPr/>
        <a:lstStyle/>
        <a:p>
          <a:r>
            <a:rPr lang="en-IN" dirty="0">
              <a:latin typeface="Times New Roman" panose="02020603050405020304" pitchFamily="18" charset="0"/>
              <a:cs typeface="Times New Roman" panose="02020603050405020304" pitchFamily="18" charset="0"/>
            </a:rPr>
            <a:t>Model Selection(choosing appropriate ml model) </a:t>
          </a:r>
        </a:p>
      </dgm:t>
    </dgm:pt>
    <dgm:pt modelId="{BC3A8976-E6C9-4335-9B16-6728B1B56FAE}" type="parTrans" cxnId="{A71E9F14-4D3C-4FF4-9985-883CB7F3640D}">
      <dgm:prSet/>
      <dgm:spPr/>
      <dgm:t>
        <a:bodyPr/>
        <a:lstStyle/>
        <a:p>
          <a:endParaRPr lang="en-IN"/>
        </a:p>
      </dgm:t>
    </dgm:pt>
    <dgm:pt modelId="{2408E43C-E9F6-4106-8B2C-ACBD50BEAF8C}" type="sibTrans" cxnId="{A71E9F14-4D3C-4FF4-9985-883CB7F3640D}">
      <dgm:prSet/>
      <dgm:spPr/>
      <dgm:t>
        <a:bodyPr/>
        <a:lstStyle/>
        <a:p>
          <a:endParaRPr lang="en-IN"/>
        </a:p>
      </dgm:t>
    </dgm:pt>
    <dgm:pt modelId="{C8947710-16D6-4902-A3FB-F65F3A25DBB6}">
      <dgm:prSet/>
      <dgm:spPr/>
      <dgm:t>
        <a:bodyPr/>
        <a:lstStyle/>
        <a:p>
          <a:r>
            <a:rPr lang="en-IN" dirty="0">
              <a:latin typeface="Times New Roman" panose="02020603050405020304" pitchFamily="18" charset="0"/>
              <a:cs typeface="Times New Roman" panose="02020603050405020304" pitchFamily="18" charset="0"/>
            </a:rPr>
            <a:t>Final  Model Evaluation (measure the performance of model)</a:t>
          </a:r>
        </a:p>
      </dgm:t>
    </dgm:pt>
    <dgm:pt modelId="{F4DEC2EB-CEC1-4B6A-9C04-32ACBE82AFA4}" type="parTrans" cxnId="{999DEA09-1CB3-4E73-B693-B64D19BF344D}">
      <dgm:prSet/>
      <dgm:spPr/>
      <dgm:t>
        <a:bodyPr/>
        <a:lstStyle/>
        <a:p>
          <a:endParaRPr lang="en-IN"/>
        </a:p>
      </dgm:t>
    </dgm:pt>
    <dgm:pt modelId="{92ABCCDB-1983-4703-91AF-2F9278CC2765}" type="sibTrans" cxnId="{999DEA09-1CB3-4E73-B693-B64D19BF344D}">
      <dgm:prSet/>
      <dgm:spPr/>
      <dgm:t>
        <a:bodyPr/>
        <a:lstStyle/>
        <a:p>
          <a:endParaRPr lang="en-IN"/>
        </a:p>
      </dgm:t>
    </dgm:pt>
    <dgm:pt modelId="{DC27C830-B488-427A-B155-93BF470FE1BE}">
      <dgm:prSet/>
      <dgm:spPr/>
      <dgm:t>
        <a:bodyPr/>
        <a:lstStyle/>
        <a:p>
          <a:r>
            <a:rPr lang="en-IN" b="0" i="0">
              <a:latin typeface="Times New Roman" panose="02020603050405020304" pitchFamily="18" charset="0"/>
              <a:cs typeface="Times New Roman" panose="02020603050405020304" pitchFamily="18" charset="0"/>
            </a:rPr>
            <a:t>Model Training (training the model) </a:t>
          </a:r>
          <a:endParaRPr lang="en-IN" dirty="0"/>
        </a:p>
      </dgm:t>
    </dgm:pt>
    <dgm:pt modelId="{63F80618-C319-4ECE-88FD-673085263CEF}" type="sibTrans" cxnId="{7D41CBA7-86AB-4D82-BAF5-262C89D0107B}">
      <dgm:prSet/>
      <dgm:spPr/>
      <dgm:t>
        <a:bodyPr/>
        <a:lstStyle/>
        <a:p>
          <a:endParaRPr lang="en-IN"/>
        </a:p>
      </dgm:t>
    </dgm:pt>
    <dgm:pt modelId="{9331C7C9-31F8-4945-B97C-A4CADD1CAA78}" type="parTrans" cxnId="{7D41CBA7-86AB-4D82-BAF5-262C89D0107B}">
      <dgm:prSet/>
      <dgm:spPr/>
      <dgm:t>
        <a:bodyPr/>
        <a:lstStyle/>
        <a:p>
          <a:endParaRPr lang="en-IN"/>
        </a:p>
      </dgm:t>
    </dgm:pt>
    <dgm:pt modelId="{3CC83980-B425-4F21-B8F0-E5D5D28847A8}" type="pres">
      <dgm:prSet presAssocID="{13E453B0-2B32-41D3-92AC-3F2C3B85A4DD}" presName="Name0" presStyleCnt="0">
        <dgm:presLayoutVars>
          <dgm:dir/>
          <dgm:resizeHandles val="exact"/>
        </dgm:presLayoutVars>
      </dgm:prSet>
      <dgm:spPr/>
    </dgm:pt>
    <dgm:pt modelId="{F3156E58-B95A-408F-BB62-2FAD85BB2708}" type="pres">
      <dgm:prSet presAssocID="{C6704420-CB47-43BD-91AE-394F314D1D9C}" presName="node" presStyleLbl="node1" presStyleIdx="0" presStyleCnt="8">
        <dgm:presLayoutVars>
          <dgm:bulletEnabled val="1"/>
        </dgm:presLayoutVars>
      </dgm:prSet>
      <dgm:spPr/>
    </dgm:pt>
    <dgm:pt modelId="{03F349DB-8B3E-4EDB-8E40-7CDD562C4CCB}" type="pres">
      <dgm:prSet presAssocID="{D6E14E66-444D-4F93-8A8D-846C351F6174}" presName="sibTrans" presStyleLbl="sibTrans1D1" presStyleIdx="0" presStyleCnt="7"/>
      <dgm:spPr/>
    </dgm:pt>
    <dgm:pt modelId="{94C9AF02-5ADA-4B60-B4D2-A92BDCAC2E32}" type="pres">
      <dgm:prSet presAssocID="{D6E14E66-444D-4F93-8A8D-846C351F6174}" presName="connectorText" presStyleLbl="sibTrans1D1" presStyleIdx="0" presStyleCnt="7"/>
      <dgm:spPr/>
    </dgm:pt>
    <dgm:pt modelId="{9FD44EA6-AB3E-4844-A7B9-10E014908F5A}" type="pres">
      <dgm:prSet presAssocID="{7B2377CB-2BB4-4C19-A1C9-2742D257BA42}" presName="node" presStyleLbl="node1" presStyleIdx="1" presStyleCnt="8">
        <dgm:presLayoutVars>
          <dgm:bulletEnabled val="1"/>
        </dgm:presLayoutVars>
      </dgm:prSet>
      <dgm:spPr/>
    </dgm:pt>
    <dgm:pt modelId="{401B7128-99CD-4D1E-AB67-058135514287}" type="pres">
      <dgm:prSet presAssocID="{13C99C8A-C0D6-4E4F-A70A-F6C096188F4D}" presName="sibTrans" presStyleLbl="sibTrans1D1" presStyleIdx="1" presStyleCnt="7"/>
      <dgm:spPr/>
    </dgm:pt>
    <dgm:pt modelId="{05288DF3-DD97-486C-944F-12E807998502}" type="pres">
      <dgm:prSet presAssocID="{13C99C8A-C0D6-4E4F-A70A-F6C096188F4D}" presName="connectorText" presStyleLbl="sibTrans1D1" presStyleIdx="1" presStyleCnt="7"/>
      <dgm:spPr/>
    </dgm:pt>
    <dgm:pt modelId="{96B51198-248E-431D-8B9A-E50A10274CE8}" type="pres">
      <dgm:prSet presAssocID="{966EB911-78BE-4398-84C5-7BFA927487AA}" presName="node" presStyleLbl="node1" presStyleIdx="2" presStyleCnt="8">
        <dgm:presLayoutVars>
          <dgm:bulletEnabled val="1"/>
        </dgm:presLayoutVars>
      </dgm:prSet>
      <dgm:spPr/>
    </dgm:pt>
    <dgm:pt modelId="{B4C53E22-C236-4EAC-8BF0-C0E6751BFFA8}" type="pres">
      <dgm:prSet presAssocID="{E7936C00-818A-43EB-BB52-C241CED16B99}" presName="sibTrans" presStyleLbl="sibTrans1D1" presStyleIdx="2" presStyleCnt="7"/>
      <dgm:spPr/>
    </dgm:pt>
    <dgm:pt modelId="{072F467B-54F3-4E7E-9205-9C38F1A4F87D}" type="pres">
      <dgm:prSet presAssocID="{E7936C00-818A-43EB-BB52-C241CED16B99}" presName="connectorText" presStyleLbl="sibTrans1D1" presStyleIdx="2" presStyleCnt="7"/>
      <dgm:spPr/>
    </dgm:pt>
    <dgm:pt modelId="{25DB092A-F250-4848-8447-45C81D671CAF}" type="pres">
      <dgm:prSet presAssocID="{8364D17B-4F32-4F0C-B53C-31C931BC695D}" presName="node" presStyleLbl="node1" presStyleIdx="3" presStyleCnt="8">
        <dgm:presLayoutVars>
          <dgm:bulletEnabled val="1"/>
        </dgm:presLayoutVars>
      </dgm:prSet>
      <dgm:spPr/>
    </dgm:pt>
    <dgm:pt modelId="{D99E34B8-8479-4240-AFC3-BC408614A155}" type="pres">
      <dgm:prSet presAssocID="{2408E43C-E9F6-4106-8B2C-ACBD50BEAF8C}" presName="sibTrans" presStyleLbl="sibTrans1D1" presStyleIdx="3" presStyleCnt="7"/>
      <dgm:spPr/>
    </dgm:pt>
    <dgm:pt modelId="{FDFD5CEC-4BFE-4405-8BE8-CA52B344BC51}" type="pres">
      <dgm:prSet presAssocID="{2408E43C-E9F6-4106-8B2C-ACBD50BEAF8C}" presName="connectorText" presStyleLbl="sibTrans1D1" presStyleIdx="3" presStyleCnt="7"/>
      <dgm:spPr/>
    </dgm:pt>
    <dgm:pt modelId="{ED44D9D4-3437-49D9-93FF-0CBFD77DAF90}" type="pres">
      <dgm:prSet presAssocID="{DC27C830-B488-427A-B155-93BF470FE1BE}" presName="node" presStyleLbl="node1" presStyleIdx="4" presStyleCnt="8">
        <dgm:presLayoutVars>
          <dgm:bulletEnabled val="1"/>
        </dgm:presLayoutVars>
      </dgm:prSet>
      <dgm:spPr/>
    </dgm:pt>
    <dgm:pt modelId="{98E0FB21-CD84-4CCC-9FEB-6DD9C2610808}" type="pres">
      <dgm:prSet presAssocID="{63F80618-C319-4ECE-88FD-673085263CEF}" presName="sibTrans" presStyleLbl="sibTrans1D1" presStyleIdx="4" presStyleCnt="7"/>
      <dgm:spPr/>
    </dgm:pt>
    <dgm:pt modelId="{590E9EF8-AAD2-4231-9906-0951AE820E7D}" type="pres">
      <dgm:prSet presAssocID="{63F80618-C319-4ECE-88FD-673085263CEF}" presName="connectorText" presStyleLbl="sibTrans1D1" presStyleIdx="4" presStyleCnt="7"/>
      <dgm:spPr/>
    </dgm:pt>
    <dgm:pt modelId="{640C0DDA-B411-4816-B3B8-418BBF5A76A6}" type="pres">
      <dgm:prSet presAssocID="{C8947710-16D6-4902-A3FB-F65F3A25DBB6}" presName="node" presStyleLbl="node1" presStyleIdx="5" presStyleCnt="8">
        <dgm:presLayoutVars>
          <dgm:bulletEnabled val="1"/>
        </dgm:presLayoutVars>
      </dgm:prSet>
      <dgm:spPr/>
    </dgm:pt>
    <dgm:pt modelId="{61B16D59-740A-4386-A2CE-0D432C97D611}" type="pres">
      <dgm:prSet presAssocID="{92ABCCDB-1983-4703-91AF-2F9278CC2765}" presName="sibTrans" presStyleLbl="sibTrans1D1" presStyleIdx="5" presStyleCnt="7"/>
      <dgm:spPr/>
    </dgm:pt>
    <dgm:pt modelId="{79CAB407-9CF2-49F4-A905-32F47895706E}" type="pres">
      <dgm:prSet presAssocID="{92ABCCDB-1983-4703-91AF-2F9278CC2765}" presName="connectorText" presStyleLbl="sibTrans1D1" presStyleIdx="5" presStyleCnt="7"/>
      <dgm:spPr/>
    </dgm:pt>
    <dgm:pt modelId="{B42EE672-54FF-4334-AECE-EC2753AC0B51}" type="pres">
      <dgm:prSet presAssocID="{DCB10FC7-14E7-49AA-89CB-C1350B67AFAB}" presName="node" presStyleLbl="node1" presStyleIdx="6" presStyleCnt="8">
        <dgm:presLayoutVars>
          <dgm:bulletEnabled val="1"/>
        </dgm:presLayoutVars>
      </dgm:prSet>
      <dgm:spPr/>
    </dgm:pt>
    <dgm:pt modelId="{150E6D1D-C32D-40B9-8C68-9D9248D1B7F6}" type="pres">
      <dgm:prSet presAssocID="{DFB26F4B-D43F-4621-A4DF-2FAC54B8665C}" presName="sibTrans" presStyleLbl="sibTrans1D1" presStyleIdx="6" presStyleCnt="7"/>
      <dgm:spPr/>
    </dgm:pt>
    <dgm:pt modelId="{7643FDBF-BB83-4F29-9148-8A68B0AADE75}" type="pres">
      <dgm:prSet presAssocID="{DFB26F4B-D43F-4621-A4DF-2FAC54B8665C}" presName="connectorText" presStyleLbl="sibTrans1D1" presStyleIdx="6" presStyleCnt="7"/>
      <dgm:spPr/>
    </dgm:pt>
    <dgm:pt modelId="{D6F1B73A-1647-455A-A324-F92C7C64095D}" type="pres">
      <dgm:prSet presAssocID="{796BC991-2E8A-4EAB-A9DB-67EFC5320DAA}" presName="node" presStyleLbl="node1" presStyleIdx="7" presStyleCnt="8">
        <dgm:presLayoutVars>
          <dgm:bulletEnabled val="1"/>
        </dgm:presLayoutVars>
      </dgm:prSet>
      <dgm:spPr/>
    </dgm:pt>
  </dgm:ptLst>
  <dgm:cxnLst>
    <dgm:cxn modelId="{84CFCC04-678F-45D9-8AA0-830921A02B69}" type="presOf" srcId="{92ABCCDB-1983-4703-91AF-2F9278CC2765}" destId="{61B16D59-740A-4386-A2CE-0D432C97D611}" srcOrd="0" destOrd="0" presId="urn:microsoft.com/office/officeart/2005/8/layout/bProcess3"/>
    <dgm:cxn modelId="{E5291108-636C-4EF1-BD09-CED6F8A5BA7E}" type="presOf" srcId="{966EB911-78BE-4398-84C5-7BFA927487AA}" destId="{96B51198-248E-431D-8B9A-E50A10274CE8}" srcOrd="0" destOrd="0" presId="urn:microsoft.com/office/officeart/2005/8/layout/bProcess3"/>
    <dgm:cxn modelId="{999DEA09-1CB3-4E73-B693-B64D19BF344D}" srcId="{13E453B0-2B32-41D3-92AC-3F2C3B85A4DD}" destId="{C8947710-16D6-4902-A3FB-F65F3A25DBB6}" srcOrd="5" destOrd="0" parTransId="{F4DEC2EB-CEC1-4B6A-9C04-32ACBE82AFA4}" sibTransId="{92ABCCDB-1983-4703-91AF-2F9278CC2765}"/>
    <dgm:cxn modelId="{A71E9F14-4D3C-4FF4-9985-883CB7F3640D}" srcId="{13E453B0-2B32-41D3-92AC-3F2C3B85A4DD}" destId="{8364D17B-4F32-4F0C-B53C-31C931BC695D}" srcOrd="3" destOrd="0" parTransId="{BC3A8976-E6C9-4335-9B16-6728B1B56FAE}" sibTransId="{2408E43C-E9F6-4106-8B2C-ACBD50BEAF8C}"/>
    <dgm:cxn modelId="{63B2A914-5206-468A-A3E0-7A54EB33BD2D}" type="presOf" srcId="{DFB26F4B-D43F-4621-A4DF-2FAC54B8665C}" destId="{7643FDBF-BB83-4F29-9148-8A68B0AADE75}" srcOrd="1" destOrd="0" presId="urn:microsoft.com/office/officeart/2005/8/layout/bProcess3"/>
    <dgm:cxn modelId="{FE91AA1C-03F3-41C9-9706-559DBF6BD971}" srcId="{13E453B0-2B32-41D3-92AC-3F2C3B85A4DD}" destId="{796BC991-2E8A-4EAB-A9DB-67EFC5320DAA}" srcOrd="7" destOrd="0" parTransId="{93890440-2D50-4DFE-9D48-A584F09EE321}" sibTransId="{9A7448D1-5E00-48E2-B68A-4410578660DC}"/>
    <dgm:cxn modelId="{AB1C131D-7101-422E-903B-2DC4289C102E}" type="presOf" srcId="{2408E43C-E9F6-4106-8B2C-ACBD50BEAF8C}" destId="{FDFD5CEC-4BFE-4405-8BE8-CA52B344BC51}" srcOrd="1" destOrd="0" presId="urn:microsoft.com/office/officeart/2005/8/layout/bProcess3"/>
    <dgm:cxn modelId="{A7C6CD26-9F00-4E1D-AFBF-14080A96B31D}" srcId="{13E453B0-2B32-41D3-92AC-3F2C3B85A4DD}" destId="{7B2377CB-2BB4-4C19-A1C9-2742D257BA42}" srcOrd="1" destOrd="0" parTransId="{4123FEA2-845C-467B-83F4-F43D3D61D23D}" sibTransId="{13C99C8A-C0D6-4E4F-A70A-F6C096188F4D}"/>
    <dgm:cxn modelId="{6A744929-D45B-4398-BB0C-2A71DB84C03A}" srcId="{13E453B0-2B32-41D3-92AC-3F2C3B85A4DD}" destId="{C6704420-CB47-43BD-91AE-394F314D1D9C}" srcOrd="0" destOrd="0" parTransId="{36A3407F-B844-448B-9C6F-E5CD6B062BDB}" sibTransId="{D6E14E66-444D-4F93-8A8D-846C351F6174}"/>
    <dgm:cxn modelId="{3BE99B43-076D-42BD-B028-5539FECDDDC5}" type="presOf" srcId="{DC27C830-B488-427A-B155-93BF470FE1BE}" destId="{ED44D9D4-3437-49D9-93FF-0CBFD77DAF90}" srcOrd="0" destOrd="0" presId="urn:microsoft.com/office/officeart/2005/8/layout/bProcess3"/>
    <dgm:cxn modelId="{B7E5EE43-B873-4813-A8BB-460BE2830284}" type="presOf" srcId="{13C99C8A-C0D6-4E4F-A70A-F6C096188F4D}" destId="{05288DF3-DD97-486C-944F-12E807998502}" srcOrd="1" destOrd="0" presId="urn:microsoft.com/office/officeart/2005/8/layout/bProcess3"/>
    <dgm:cxn modelId="{C0051365-B0D6-4EBA-86EA-B110B1CA84EA}" type="presOf" srcId="{63F80618-C319-4ECE-88FD-673085263CEF}" destId="{98E0FB21-CD84-4CCC-9FEB-6DD9C2610808}" srcOrd="0" destOrd="0" presId="urn:microsoft.com/office/officeart/2005/8/layout/bProcess3"/>
    <dgm:cxn modelId="{819E724D-5B07-41C6-A3D4-EF05E232D853}" type="presOf" srcId="{7B2377CB-2BB4-4C19-A1C9-2742D257BA42}" destId="{9FD44EA6-AB3E-4844-A7B9-10E014908F5A}" srcOrd="0" destOrd="0" presId="urn:microsoft.com/office/officeart/2005/8/layout/bProcess3"/>
    <dgm:cxn modelId="{F5DED06D-FBBB-4BEF-BD8A-8295327FC8A0}" type="presOf" srcId="{DFB26F4B-D43F-4621-A4DF-2FAC54B8665C}" destId="{150E6D1D-C32D-40B9-8C68-9D9248D1B7F6}" srcOrd="0" destOrd="0" presId="urn:microsoft.com/office/officeart/2005/8/layout/bProcess3"/>
    <dgm:cxn modelId="{9B918278-94BA-47BA-8B86-EBB6ADD5BC20}" type="presOf" srcId="{796BC991-2E8A-4EAB-A9DB-67EFC5320DAA}" destId="{D6F1B73A-1647-455A-A324-F92C7C64095D}" srcOrd="0" destOrd="0" presId="urn:microsoft.com/office/officeart/2005/8/layout/bProcess3"/>
    <dgm:cxn modelId="{90404084-C6B8-40B8-93BA-29DCF2D6BDBF}" type="presOf" srcId="{2408E43C-E9F6-4106-8B2C-ACBD50BEAF8C}" destId="{D99E34B8-8479-4240-AFC3-BC408614A155}" srcOrd="0" destOrd="0" presId="urn:microsoft.com/office/officeart/2005/8/layout/bProcess3"/>
    <dgm:cxn modelId="{325A3294-6396-4869-BB41-B225411324F3}" type="presOf" srcId="{13E453B0-2B32-41D3-92AC-3F2C3B85A4DD}" destId="{3CC83980-B425-4F21-B8F0-E5D5D28847A8}" srcOrd="0" destOrd="0" presId="urn:microsoft.com/office/officeart/2005/8/layout/bProcess3"/>
    <dgm:cxn modelId="{A9FF0498-394B-4173-8CD8-FE0C3F3B5B73}" type="presOf" srcId="{D6E14E66-444D-4F93-8A8D-846C351F6174}" destId="{94C9AF02-5ADA-4B60-B4D2-A92BDCAC2E32}" srcOrd="1" destOrd="0" presId="urn:microsoft.com/office/officeart/2005/8/layout/bProcess3"/>
    <dgm:cxn modelId="{D27B4D98-86B4-48C1-B802-71021C37F271}" type="presOf" srcId="{8364D17B-4F32-4F0C-B53C-31C931BC695D}" destId="{25DB092A-F250-4848-8447-45C81D671CAF}" srcOrd="0" destOrd="0" presId="urn:microsoft.com/office/officeart/2005/8/layout/bProcess3"/>
    <dgm:cxn modelId="{D164E69F-9E82-451D-AE85-5C533C4A7FC2}" type="presOf" srcId="{E7936C00-818A-43EB-BB52-C241CED16B99}" destId="{072F467B-54F3-4E7E-9205-9C38F1A4F87D}" srcOrd="1" destOrd="0" presId="urn:microsoft.com/office/officeart/2005/8/layout/bProcess3"/>
    <dgm:cxn modelId="{7D41CBA7-86AB-4D82-BAF5-262C89D0107B}" srcId="{13E453B0-2B32-41D3-92AC-3F2C3B85A4DD}" destId="{DC27C830-B488-427A-B155-93BF470FE1BE}" srcOrd="4" destOrd="0" parTransId="{9331C7C9-31F8-4945-B97C-A4CADD1CAA78}" sibTransId="{63F80618-C319-4ECE-88FD-673085263CEF}"/>
    <dgm:cxn modelId="{DCDCA7C4-B135-477B-A70F-65BDD9576AE2}" srcId="{13E453B0-2B32-41D3-92AC-3F2C3B85A4DD}" destId="{966EB911-78BE-4398-84C5-7BFA927487AA}" srcOrd="2" destOrd="0" parTransId="{8C41E445-82E3-496A-88D9-A7EC942D5C40}" sibTransId="{E7936C00-818A-43EB-BB52-C241CED16B99}"/>
    <dgm:cxn modelId="{7DAB7EC5-2927-40B3-8776-3DE4FAD90A32}" type="presOf" srcId="{E7936C00-818A-43EB-BB52-C241CED16B99}" destId="{B4C53E22-C236-4EAC-8BF0-C0E6751BFFA8}" srcOrd="0" destOrd="0" presId="urn:microsoft.com/office/officeart/2005/8/layout/bProcess3"/>
    <dgm:cxn modelId="{4E340FC6-4535-4E02-A9F6-DC58BE2D9735}" type="presOf" srcId="{63F80618-C319-4ECE-88FD-673085263CEF}" destId="{590E9EF8-AAD2-4231-9906-0951AE820E7D}" srcOrd="1" destOrd="0" presId="urn:microsoft.com/office/officeart/2005/8/layout/bProcess3"/>
    <dgm:cxn modelId="{97C071CB-562A-4BF3-9D46-3BBD9EB09735}" type="presOf" srcId="{92ABCCDB-1983-4703-91AF-2F9278CC2765}" destId="{79CAB407-9CF2-49F4-A905-32F47895706E}" srcOrd="1" destOrd="0" presId="urn:microsoft.com/office/officeart/2005/8/layout/bProcess3"/>
    <dgm:cxn modelId="{5034B9D7-9124-461D-90AB-277D830F26DB}" type="presOf" srcId="{C8947710-16D6-4902-A3FB-F65F3A25DBB6}" destId="{640C0DDA-B411-4816-B3B8-418BBF5A76A6}" srcOrd="0" destOrd="0" presId="urn:microsoft.com/office/officeart/2005/8/layout/bProcess3"/>
    <dgm:cxn modelId="{828A4DE5-BB06-4368-A97D-C42FF0630C00}" type="presOf" srcId="{13C99C8A-C0D6-4E4F-A70A-F6C096188F4D}" destId="{401B7128-99CD-4D1E-AB67-058135514287}" srcOrd="0" destOrd="0" presId="urn:microsoft.com/office/officeart/2005/8/layout/bProcess3"/>
    <dgm:cxn modelId="{28DA35F1-38A0-4E94-8302-BC1A244CA6AD}" srcId="{13E453B0-2B32-41D3-92AC-3F2C3B85A4DD}" destId="{DCB10FC7-14E7-49AA-89CB-C1350B67AFAB}" srcOrd="6" destOrd="0" parTransId="{641CB9E1-373B-4D25-A717-8CFCE4D2DFB6}" sibTransId="{DFB26F4B-D43F-4621-A4DF-2FAC54B8665C}"/>
    <dgm:cxn modelId="{C442D1F6-E217-4209-8BD8-95A262F40565}" type="presOf" srcId="{D6E14E66-444D-4F93-8A8D-846C351F6174}" destId="{03F349DB-8B3E-4EDB-8E40-7CDD562C4CCB}" srcOrd="0" destOrd="0" presId="urn:microsoft.com/office/officeart/2005/8/layout/bProcess3"/>
    <dgm:cxn modelId="{79F9C5FA-208C-4D5F-9ACD-F283B09E5D69}" type="presOf" srcId="{C6704420-CB47-43BD-91AE-394F314D1D9C}" destId="{F3156E58-B95A-408F-BB62-2FAD85BB2708}" srcOrd="0" destOrd="0" presId="urn:microsoft.com/office/officeart/2005/8/layout/bProcess3"/>
    <dgm:cxn modelId="{07989BFF-6AF1-4113-B0D0-099A9968E35F}" type="presOf" srcId="{DCB10FC7-14E7-49AA-89CB-C1350B67AFAB}" destId="{B42EE672-54FF-4334-AECE-EC2753AC0B51}" srcOrd="0" destOrd="0" presId="urn:microsoft.com/office/officeart/2005/8/layout/bProcess3"/>
    <dgm:cxn modelId="{613B958B-FD4A-47C9-9C70-B4AD96520BAC}" type="presParOf" srcId="{3CC83980-B425-4F21-B8F0-E5D5D28847A8}" destId="{F3156E58-B95A-408F-BB62-2FAD85BB2708}" srcOrd="0" destOrd="0" presId="urn:microsoft.com/office/officeart/2005/8/layout/bProcess3"/>
    <dgm:cxn modelId="{9678AC35-CE30-474C-89E6-AC243CF4DAE4}" type="presParOf" srcId="{3CC83980-B425-4F21-B8F0-E5D5D28847A8}" destId="{03F349DB-8B3E-4EDB-8E40-7CDD562C4CCB}" srcOrd="1" destOrd="0" presId="urn:microsoft.com/office/officeart/2005/8/layout/bProcess3"/>
    <dgm:cxn modelId="{28B2B99B-FB3B-4D8C-A24E-CA0C0A7DCB77}" type="presParOf" srcId="{03F349DB-8B3E-4EDB-8E40-7CDD562C4CCB}" destId="{94C9AF02-5ADA-4B60-B4D2-A92BDCAC2E32}" srcOrd="0" destOrd="0" presId="urn:microsoft.com/office/officeart/2005/8/layout/bProcess3"/>
    <dgm:cxn modelId="{2486EBC9-8294-45F0-97F4-0F36DC33A6D1}" type="presParOf" srcId="{3CC83980-B425-4F21-B8F0-E5D5D28847A8}" destId="{9FD44EA6-AB3E-4844-A7B9-10E014908F5A}" srcOrd="2" destOrd="0" presId="urn:microsoft.com/office/officeart/2005/8/layout/bProcess3"/>
    <dgm:cxn modelId="{648B5271-F70D-46D5-A268-BA7F7B244302}" type="presParOf" srcId="{3CC83980-B425-4F21-B8F0-E5D5D28847A8}" destId="{401B7128-99CD-4D1E-AB67-058135514287}" srcOrd="3" destOrd="0" presId="urn:microsoft.com/office/officeart/2005/8/layout/bProcess3"/>
    <dgm:cxn modelId="{134FC2E2-0FF0-4CDA-95F1-1BBC6ACAE9BA}" type="presParOf" srcId="{401B7128-99CD-4D1E-AB67-058135514287}" destId="{05288DF3-DD97-486C-944F-12E807998502}" srcOrd="0" destOrd="0" presId="urn:microsoft.com/office/officeart/2005/8/layout/bProcess3"/>
    <dgm:cxn modelId="{2C2EEB2C-8E75-4CD3-9664-1ABB6A9427DB}" type="presParOf" srcId="{3CC83980-B425-4F21-B8F0-E5D5D28847A8}" destId="{96B51198-248E-431D-8B9A-E50A10274CE8}" srcOrd="4" destOrd="0" presId="urn:microsoft.com/office/officeart/2005/8/layout/bProcess3"/>
    <dgm:cxn modelId="{54BB96CA-23F2-4A0C-9AE0-9B0D3DE8FA36}" type="presParOf" srcId="{3CC83980-B425-4F21-B8F0-E5D5D28847A8}" destId="{B4C53E22-C236-4EAC-8BF0-C0E6751BFFA8}" srcOrd="5" destOrd="0" presId="urn:microsoft.com/office/officeart/2005/8/layout/bProcess3"/>
    <dgm:cxn modelId="{4D2239A3-866F-4775-9A3C-258F407097D5}" type="presParOf" srcId="{B4C53E22-C236-4EAC-8BF0-C0E6751BFFA8}" destId="{072F467B-54F3-4E7E-9205-9C38F1A4F87D}" srcOrd="0" destOrd="0" presId="urn:microsoft.com/office/officeart/2005/8/layout/bProcess3"/>
    <dgm:cxn modelId="{02DD7001-B658-4285-9B17-93C263533636}" type="presParOf" srcId="{3CC83980-B425-4F21-B8F0-E5D5D28847A8}" destId="{25DB092A-F250-4848-8447-45C81D671CAF}" srcOrd="6" destOrd="0" presId="urn:microsoft.com/office/officeart/2005/8/layout/bProcess3"/>
    <dgm:cxn modelId="{06553EA6-5B3A-430B-9C6B-79654AAE9299}" type="presParOf" srcId="{3CC83980-B425-4F21-B8F0-E5D5D28847A8}" destId="{D99E34B8-8479-4240-AFC3-BC408614A155}" srcOrd="7" destOrd="0" presId="urn:microsoft.com/office/officeart/2005/8/layout/bProcess3"/>
    <dgm:cxn modelId="{A1E159BB-74FF-4A40-9D81-DFBD53C68EB0}" type="presParOf" srcId="{D99E34B8-8479-4240-AFC3-BC408614A155}" destId="{FDFD5CEC-4BFE-4405-8BE8-CA52B344BC51}" srcOrd="0" destOrd="0" presId="urn:microsoft.com/office/officeart/2005/8/layout/bProcess3"/>
    <dgm:cxn modelId="{F8795CBE-06B1-4E30-A7A1-5CC6BA3F0204}" type="presParOf" srcId="{3CC83980-B425-4F21-B8F0-E5D5D28847A8}" destId="{ED44D9D4-3437-49D9-93FF-0CBFD77DAF90}" srcOrd="8" destOrd="0" presId="urn:microsoft.com/office/officeart/2005/8/layout/bProcess3"/>
    <dgm:cxn modelId="{56A512B6-773D-4F81-9AD6-00AFDF2D30F7}" type="presParOf" srcId="{3CC83980-B425-4F21-B8F0-E5D5D28847A8}" destId="{98E0FB21-CD84-4CCC-9FEB-6DD9C2610808}" srcOrd="9" destOrd="0" presId="urn:microsoft.com/office/officeart/2005/8/layout/bProcess3"/>
    <dgm:cxn modelId="{CC5CDF87-AB24-48AD-91FF-BA3930D0AAF5}" type="presParOf" srcId="{98E0FB21-CD84-4CCC-9FEB-6DD9C2610808}" destId="{590E9EF8-AAD2-4231-9906-0951AE820E7D}" srcOrd="0" destOrd="0" presId="urn:microsoft.com/office/officeart/2005/8/layout/bProcess3"/>
    <dgm:cxn modelId="{92F20D1F-AB6E-414D-AED8-B45A72F9AADE}" type="presParOf" srcId="{3CC83980-B425-4F21-B8F0-E5D5D28847A8}" destId="{640C0DDA-B411-4816-B3B8-418BBF5A76A6}" srcOrd="10" destOrd="0" presId="urn:microsoft.com/office/officeart/2005/8/layout/bProcess3"/>
    <dgm:cxn modelId="{77AAD5A8-8B3F-4528-B7FD-3ECC6C42F1E5}" type="presParOf" srcId="{3CC83980-B425-4F21-B8F0-E5D5D28847A8}" destId="{61B16D59-740A-4386-A2CE-0D432C97D611}" srcOrd="11" destOrd="0" presId="urn:microsoft.com/office/officeart/2005/8/layout/bProcess3"/>
    <dgm:cxn modelId="{4C2BE7A9-A992-4C6F-9E4F-EA9FBE0C5A53}" type="presParOf" srcId="{61B16D59-740A-4386-A2CE-0D432C97D611}" destId="{79CAB407-9CF2-49F4-A905-32F47895706E}" srcOrd="0" destOrd="0" presId="urn:microsoft.com/office/officeart/2005/8/layout/bProcess3"/>
    <dgm:cxn modelId="{A2C273E6-489F-4F2C-B855-BE4EFCC02CD3}" type="presParOf" srcId="{3CC83980-B425-4F21-B8F0-E5D5D28847A8}" destId="{B42EE672-54FF-4334-AECE-EC2753AC0B51}" srcOrd="12" destOrd="0" presId="urn:microsoft.com/office/officeart/2005/8/layout/bProcess3"/>
    <dgm:cxn modelId="{0108DE0B-D3B8-4BC3-9F5E-EAB2A5686F93}" type="presParOf" srcId="{3CC83980-B425-4F21-B8F0-E5D5D28847A8}" destId="{150E6D1D-C32D-40B9-8C68-9D9248D1B7F6}" srcOrd="13" destOrd="0" presId="urn:microsoft.com/office/officeart/2005/8/layout/bProcess3"/>
    <dgm:cxn modelId="{B2A1B35B-B257-45F3-B9AE-4CC6CA71D141}" type="presParOf" srcId="{150E6D1D-C32D-40B9-8C68-9D9248D1B7F6}" destId="{7643FDBF-BB83-4F29-9148-8A68B0AADE75}" srcOrd="0" destOrd="0" presId="urn:microsoft.com/office/officeart/2005/8/layout/bProcess3"/>
    <dgm:cxn modelId="{2178D9B1-2B72-4736-B078-5F01A1D85138}" type="presParOf" srcId="{3CC83980-B425-4F21-B8F0-E5D5D28847A8}" destId="{D6F1B73A-1647-455A-A324-F92C7C64095D}" srcOrd="14" destOrd="0" presId="urn:microsoft.com/office/officeart/2005/8/layout/bProcess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F349DB-8B3E-4EDB-8E40-7CDD562C4CCB}">
      <dsp:nvSpPr>
        <dsp:cNvPr id="0" name=""/>
        <dsp:cNvSpPr/>
      </dsp:nvSpPr>
      <dsp:spPr>
        <a:xfrm>
          <a:off x="1517562" y="378488"/>
          <a:ext cx="294171" cy="91440"/>
        </a:xfrm>
        <a:custGeom>
          <a:avLst/>
          <a:gdLst/>
          <a:ahLst/>
          <a:cxnLst/>
          <a:rect l="0" t="0" r="0" b="0"/>
          <a:pathLst>
            <a:path>
              <a:moveTo>
                <a:pt x="0" y="45720"/>
              </a:moveTo>
              <a:lnTo>
                <a:pt x="294171"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1656529" y="422584"/>
        <a:ext cx="16238" cy="3247"/>
      </dsp:txXfrm>
    </dsp:sp>
    <dsp:sp modelId="{F3156E58-B95A-408F-BB62-2FAD85BB2708}">
      <dsp:nvSpPr>
        <dsp:cNvPr id="0" name=""/>
        <dsp:cNvSpPr/>
      </dsp:nvSpPr>
      <dsp:spPr>
        <a:xfrm>
          <a:off x="107310" y="592"/>
          <a:ext cx="1412051" cy="847230"/>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b="0" i="0" kern="1200" dirty="0">
              <a:latin typeface="Times New Roman" panose="02020603050405020304" pitchFamily="18" charset="0"/>
              <a:cs typeface="Times New Roman" panose="02020603050405020304" pitchFamily="18" charset="0"/>
            </a:rPr>
            <a:t>Input User Preferences and Data</a:t>
          </a:r>
          <a:endParaRPr lang="en-IN" sz="1100" kern="1200" dirty="0"/>
        </a:p>
      </dsp:txBody>
      <dsp:txXfrm>
        <a:off x="107310" y="592"/>
        <a:ext cx="1412051" cy="847230"/>
      </dsp:txXfrm>
    </dsp:sp>
    <dsp:sp modelId="{401B7128-99CD-4D1E-AB67-058135514287}">
      <dsp:nvSpPr>
        <dsp:cNvPr id="0" name=""/>
        <dsp:cNvSpPr/>
      </dsp:nvSpPr>
      <dsp:spPr>
        <a:xfrm>
          <a:off x="3254385" y="378488"/>
          <a:ext cx="294171" cy="91440"/>
        </a:xfrm>
        <a:custGeom>
          <a:avLst/>
          <a:gdLst/>
          <a:ahLst/>
          <a:cxnLst/>
          <a:rect l="0" t="0" r="0" b="0"/>
          <a:pathLst>
            <a:path>
              <a:moveTo>
                <a:pt x="0" y="45720"/>
              </a:moveTo>
              <a:lnTo>
                <a:pt x="294171"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3393352" y="422584"/>
        <a:ext cx="16238" cy="3247"/>
      </dsp:txXfrm>
    </dsp:sp>
    <dsp:sp modelId="{9FD44EA6-AB3E-4844-A7B9-10E014908F5A}">
      <dsp:nvSpPr>
        <dsp:cNvPr id="0" name=""/>
        <dsp:cNvSpPr/>
      </dsp:nvSpPr>
      <dsp:spPr>
        <a:xfrm>
          <a:off x="1844134" y="592"/>
          <a:ext cx="1412051" cy="847230"/>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b="0" i="0" kern="1200" dirty="0">
              <a:latin typeface="Times New Roman" panose="02020603050405020304" pitchFamily="18" charset="0"/>
              <a:cs typeface="Times New Roman" panose="02020603050405020304" pitchFamily="18" charset="0"/>
            </a:rPr>
            <a:t>Data Preprocessing (e.g., Cleaning, Encoding)</a:t>
          </a:r>
          <a:endParaRPr lang="en-IN" sz="1100" kern="1200" dirty="0"/>
        </a:p>
      </dsp:txBody>
      <dsp:txXfrm>
        <a:off x="1844134" y="592"/>
        <a:ext cx="1412051" cy="847230"/>
      </dsp:txXfrm>
    </dsp:sp>
    <dsp:sp modelId="{B4C53E22-C236-4EAC-8BF0-C0E6751BFFA8}">
      <dsp:nvSpPr>
        <dsp:cNvPr id="0" name=""/>
        <dsp:cNvSpPr/>
      </dsp:nvSpPr>
      <dsp:spPr>
        <a:xfrm>
          <a:off x="813336" y="846023"/>
          <a:ext cx="3473646" cy="294171"/>
        </a:xfrm>
        <a:custGeom>
          <a:avLst/>
          <a:gdLst/>
          <a:ahLst/>
          <a:cxnLst/>
          <a:rect l="0" t="0" r="0" b="0"/>
          <a:pathLst>
            <a:path>
              <a:moveTo>
                <a:pt x="3473646" y="0"/>
              </a:moveTo>
              <a:lnTo>
                <a:pt x="3473646" y="164185"/>
              </a:lnTo>
              <a:lnTo>
                <a:pt x="0" y="164185"/>
              </a:lnTo>
              <a:lnTo>
                <a:pt x="0" y="294171"/>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462940" y="991485"/>
        <a:ext cx="174439" cy="3247"/>
      </dsp:txXfrm>
    </dsp:sp>
    <dsp:sp modelId="{96B51198-248E-431D-8B9A-E50A10274CE8}">
      <dsp:nvSpPr>
        <dsp:cNvPr id="0" name=""/>
        <dsp:cNvSpPr/>
      </dsp:nvSpPr>
      <dsp:spPr>
        <a:xfrm>
          <a:off x="3580957" y="592"/>
          <a:ext cx="1412051" cy="847230"/>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b="0" i="0" kern="1200" dirty="0">
              <a:latin typeface="Times New Roman" panose="02020603050405020304" pitchFamily="18" charset="0"/>
              <a:cs typeface="Times New Roman" panose="02020603050405020304" pitchFamily="18" charset="0"/>
            </a:rPr>
            <a:t>Feature Extraction (Extracting Relevant Features  ) </a:t>
          </a:r>
          <a:endParaRPr lang="en-IN" sz="1100" kern="1200" dirty="0"/>
        </a:p>
      </dsp:txBody>
      <dsp:txXfrm>
        <a:off x="3580957" y="592"/>
        <a:ext cx="1412051" cy="847230"/>
      </dsp:txXfrm>
    </dsp:sp>
    <dsp:sp modelId="{D99E34B8-8479-4240-AFC3-BC408614A155}">
      <dsp:nvSpPr>
        <dsp:cNvPr id="0" name=""/>
        <dsp:cNvSpPr/>
      </dsp:nvSpPr>
      <dsp:spPr>
        <a:xfrm>
          <a:off x="1517562" y="1550490"/>
          <a:ext cx="294171" cy="91440"/>
        </a:xfrm>
        <a:custGeom>
          <a:avLst/>
          <a:gdLst/>
          <a:ahLst/>
          <a:cxnLst/>
          <a:rect l="0" t="0" r="0" b="0"/>
          <a:pathLst>
            <a:path>
              <a:moveTo>
                <a:pt x="0" y="45720"/>
              </a:moveTo>
              <a:lnTo>
                <a:pt x="294171"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1656529" y="1594587"/>
        <a:ext cx="16238" cy="3247"/>
      </dsp:txXfrm>
    </dsp:sp>
    <dsp:sp modelId="{25DB092A-F250-4848-8447-45C81D671CAF}">
      <dsp:nvSpPr>
        <dsp:cNvPr id="0" name=""/>
        <dsp:cNvSpPr/>
      </dsp:nvSpPr>
      <dsp:spPr>
        <a:xfrm>
          <a:off x="107310" y="1172595"/>
          <a:ext cx="1412051" cy="847230"/>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kern="1200" dirty="0">
              <a:latin typeface="Times New Roman" panose="02020603050405020304" pitchFamily="18" charset="0"/>
              <a:cs typeface="Times New Roman" panose="02020603050405020304" pitchFamily="18" charset="0"/>
            </a:rPr>
            <a:t>Model Selection(choosing appropriate ml model) </a:t>
          </a:r>
        </a:p>
      </dsp:txBody>
      <dsp:txXfrm>
        <a:off x="107310" y="1172595"/>
        <a:ext cx="1412051" cy="847230"/>
      </dsp:txXfrm>
    </dsp:sp>
    <dsp:sp modelId="{98E0FB21-CD84-4CCC-9FEB-6DD9C2610808}">
      <dsp:nvSpPr>
        <dsp:cNvPr id="0" name=""/>
        <dsp:cNvSpPr/>
      </dsp:nvSpPr>
      <dsp:spPr>
        <a:xfrm>
          <a:off x="3254385" y="1550490"/>
          <a:ext cx="294171" cy="91440"/>
        </a:xfrm>
        <a:custGeom>
          <a:avLst/>
          <a:gdLst/>
          <a:ahLst/>
          <a:cxnLst/>
          <a:rect l="0" t="0" r="0" b="0"/>
          <a:pathLst>
            <a:path>
              <a:moveTo>
                <a:pt x="0" y="45720"/>
              </a:moveTo>
              <a:lnTo>
                <a:pt x="294171" y="45720"/>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3393352" y="1594587"/>
        <a:ext cx="16238" cy="3247"/>
      </dsp:txXfrm>
    </dsp:sp>
    <dsp:sp modelId="{ED44D9D4-3437-49D9-93FF-0CBFD77DAF90}">
      <dsp:nvSpPr>
        <dsp:cNvPr id="0" name=""/>
        <dsp:cNvSpPr/>
      </dsp:nvSpPr>
      <dsp:spPr>
        <a:xfrm>
          <a:off x="1844134" y="1172595"/>
          <a:ext cx="1412051" cy="847230"/>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b="0" i="0" kern="1200">
              <a:latin typeface="Times New Roman" panose="02020603050405020304" pitchFamily="18" charset="0"/>
              <a:cs typeface="Times New Roman" panose="02020603050405020304" pitchFamily="18" charset="0"/>
            </a:rPr>
            <a:t>Model Training (training the model) </a:t>
          </a:r>
          <a:endParaRPr lang="en-IN" sz="1100" kern="1200" dirty="0"/>
        </a:p>
      </dsp:txBody>
      <dsp:txXfrm>
        <a:off x="1844134" y="1172595"/>
        <a:ext cx="1412051" cy="847230"/>
      </dsp:txXfrm>
    </dsp:sp>
    <dsp:sp modelId="{61B16D59-740A-4386-A2CE-0D432C97D611}">
      <dsp:nvSpPr>
        <dsp:cNvPr id="0" name=""/>
        <dsp:cNvSpPr/>
      </dsp:nvSpPr>
      <dsp:spPr>
        <a:xfrm>
          <a:off x="813336" y="2018026"/>
          <a:ext cx="3473646" cy="294171"/>
        </a:xfrm>
        <a:custGeom>
          <a:avLst/>
          <a:gdLst/>
          <a:ahLst/>
          <a:cxnLst/>
          <a:rect l="0" t="0" r="0" b="0"/>
          <a:pathLst>
            <a:path>
              <a:moveTo>
                <a:pt x="3473646" y="0"/>
              </a:moveTo>
              <a:lnTo>
                <a:pt x="3473646" y="164185"/>
              </a:lnTo>
              <a:lnTo>
                <a:pt x="0" y="164185"/>
              </a:lnTo>
              <a:lnTo>
                <a:pt x="0" y="294171"/>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462940" y="2163488"/>
        <a:ext cx="174439" cy="3247"/>
      </dsp:txXfrm>
    </dsp:sp>
    <dsp:sp modelId="{640C0DDA-B411-4816-B3B8-418BBF5A76A6}">
      <dsp:nvSpPr>
        <dsp:cNvPr id="0" name=""/>
        <dsp:cNvSpPr/>
      </dsp:nvSpPr>
      <dsp:spPr>
        <a:xfrm>
          <a:off x="3580957" y="1172595"/>
          <a:ext cx="1412051" cy="847230"/>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kern="1200" dirty="0">
              <a:latin typeface="Times New Roman" panose="02020603050405020304" pitchFamily="18" charset="0"/>
              <a:cs typeface="Times New Roman" panose="02020603050405020304" pitchFamily="18" charset="0"/>
            </a:rPr>
            <a:t>Final  Model Evaluation (measure the performance of model)</a:t>
          </a:r>
        </a:p>
      </dsp:txBody>
      <dsp:txXfrm>
        <a:off x="3580957" y="1172595"/>
        <a:ext cx="1412051" cy="847230"/>
      </dsp:txXfrm>
    </dsp:sp>
    <dsp:sp modelId="{150E6D1D-C32D-40B9-8C68-9D9248D1B7F6}">
      <dsp:nvSpPr>
        <dsp:cNvPr id="0" name=""/>
        <dsp:cNvSpPr/>
      </dsp:nvSpPr>
      <dsp:spPr>
        <a:xfrm>
          <a:off x="1517562" y="2722493"/>
          <a:ext cx="294171" cy="91440"/>
        </a:xfrm>
        <a:custGeom>
          <a:avLst/>
          <a:gdLst/>
          <a:ahLst/>
          <a:cxnLst/>
          <a:rect l="0" t="0" r="0" b="0"/>
          <a:pathLst>
            <a:path>
              <a:moveTo>
                <a:pt x="0" y="45720"/>
              </a:moveTo>
              <a:lnTo>
                <a:pt x="294171"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1656529" y="2766589"/>
        <a:ext cx="16238" cy="3247"/>
      </dsp:txXfrm>
    </dsp:sp>
    <dsp:sp modelId="{B42EE672-54FF-4334-AECE-EC2753AC0B51}">
      <dsp:nvSpPr>
        <dsp:cNvPr id="0" name=""/>
        <dsp:cNvSpPr/>
      </dsp:nvSpPr>
      <dsp:spPr>
        <a:xfrm>
          <a:off x="107310" y="2344598"/>
          <a:ext cx="1412051" cy="847230"/>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b="0" i="0" kern="1200" dirty="0">
              <a:latin typeface="Times New Roman" panose="02020603050405020304" pitchFamily="18" charset="0"/>
              <a:cs typeface="Times New Roman" panose="02020603050405020304" pitchFamily="18" charset="0"/>
            </a:rPr>
            <a:t>Recommendation Generation from users </a:t>
          </a:r>
          <a:endParaRPr lang="en-IN" sz="1100" kern="1200" dirty="0"/>
        </a:p>
      </dsp:txBody>
      <dsp:txXfrm>
        <a:off x="107310" y="2344598"/>
        <a:ext cx="1412051" cy="847230"/>
      </dsp:txXfrm>
    </dsp:sp>
    <dsp:sp modelId="{D6F1B73A-1647-455A-A324-F92C7C64095D}">
      <dsp:nvSpPr>
        <dsp:cNvPr id="0" name=""/>
        <dsp:cNvSpPr/>
      </dsp:nvSpPr>
      <dsp:spPr>
        <a:xfrm>
          <a:off x="1844134" y="2344598"/>
          <a:ext cx="1412051" cy="847230"/>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78232" tIns="78232" rIns="78232" bIns="78232" numCol="1" spcCol="1270" anchor="ctr" anchorCtr="0">
          <a:noAutofit/>
        </a:bodyPr>
        <a:lstStyle/>
        <a:p>
          <a:pPr marL="0" lvl="0" indent="0" algn="ctr" defTabSz="488950">
            <a:lnSpc>
              <a:spcPct val="90000"/>
            </a:lnSpc>
            <a:spcBef>
              <a:spcPct val="0"/>
            </a:spcBef>
            <a:spcAft>
              <a:spcPct val="35000"/>
            </a:spcAft>
            <a:buNone/>
          </a:pPr>
          <a:r>
            <a:rPr lang="en-IN" sz="1100" b="0" i="0" kern="1200" dirty="0">
              <a:latin typeface="Times New Roman" panose="02020603050405020304" pitchFamily="18" charset="0"/>
              <a:cs typeface="Times New Roman" panose="02020603050405020304" pitchFamily="18" charset="0"/>
            </a:rPr>
            <a:t>Output Personalized Fashion Recommendations </a:t>
          </a:r>
          <a:endParaRPr lang="en-IN" sz="1100" kern="1200" dirty="0"/>
        </a:p>
      </dsp:txBody>
      <dsp:txXfrm>
        <a:off x="1844134" y="2344598"/>
        <a:ext cx="1412051" cy="847230"/>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Oswald Medium" pitchFamily="2" charset="77"/>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Oswald Medium" pitchFamily="2" charset="77"/>
              </a:defRPr>
            </a:lvl1pPr>
          </a:lstStyle>
          <a:p>
            <a:fld id="{EB692D35-10FD-6545-8C02-813A60B2B96E}" type="datetimeFigureOut">
              <a:rPr lang="en-US" smtClean="0"/>
              <a:pPr/>
              <a:t>5/5/2024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Oswald Medium" pitchFamily="2" charset="77"/>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Oswald Medium" pitchFamily="2" charset="77"/>
              </a:defRPr>
            </a:lvl1pPr>
          </a:lstStyle>
          <a:p>
            <a:fld id="{1CDBF76F-1338-7C4E-90E8-75B397557568}" type="slidenum">
              <a:rPr lang="en-US" smtClean="0"/>
              <a:pPr/>
              <a:t>‹#›</a:t>
            </a:fld>
            <a:endParaRPr lang="en-US" dirty="0"/>
          </a:p>
        </p:txBody>
      </p:sp>
    </p:spTree>
    <p:extLst>
      <p:ext uri="{BB962C8B-B14F-4D97-AF65-F5344CB8AC3E}">
        <p14:creationId xmlns:p14="http://schemas.microsoft.com/office/powerpoint/2010/main" val="869466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Oswald Medium" pitchFamily="2" charset="77"/>
        <a:ea typeface="+mn-ea"/>
        <a:cs typeface="+mn-cs"/>
      </a:defRPr>
    </a:lvl1pPr>
    <a:lvl2pPr marL="457200" algn="l" defTabSz="914400" rtl="0" eaLnBrk="1" latinLnBrk="0" hangingPunct="1">
      <a:defRPr sz="1200" b="0" i="0" kern="1200">
        <a:solidFill>
          <a:schemeClr val="tx1"/>
        </a:solidFill>
        <a:latin typeface="Oswald Medium" pitchFamily="2" charset="77"/>
        <a:ea typeface="+mn-ea"/>
        <a:cs typeface="+mn-cs"/>
      </a:defRPr>
    </a:lvl2pPr>
    <a:lvl3pPr marL="914400" algn="l" defTabSz="914400" rtl="0" eaLnBrk="1" latinLnBrk="0" hangingPunct="1">
      <a:defRPr sz="1200" b="0" i="0" kern="1200">
        <a:solidFill>
          <a:schemeClr val="tx1"/>
        </a:solidFill>
        <a:latin typeface="Oswald Medium" pitchFamily="2" charset="77"/>
        <a:ea typeface="+mn-ea"/>
        <a:cs typeface="+mn-cs"/>
      </a:defRPr>
    </a:lvl3pPr>
    <a:lvl4pPr marL="1371600" algn="l" defTabSz="914400" rtl="0" eaLnBrk="1" latinLnBrk="0" hangingPunct="1">
      <a:defRPr sz="1200" b="0" i="0" kern="1200">
        <a:solidFill>
          <a:schemeClr val="tx1"/>
        </a:solidFill>
        <a:latin typeface="Oswald Medium" pitchFamily="2" charset="77"/>
        <a:ea typeface="+mn-ea"/>
        <a:cs typeface="+mn-cs"/>
      </a:defRPr>
    </a:lvl4pPr>
    <a:lvl5pPr marL="1828800" algn="l" defTabSz="914400" rtl="0" eaLnBrk="1" latinLnBrk="0" hangingPunct="1">
      <a:defRPr sz="1200" b="0" i="0" kern="1200">
        <a:solidFill>
          <a:schemeClr val="tx1"/>
        </a:solidFill>
        <a:latin typeface="Oswald Medium" pitchFamily="2"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1"/>
        </a:solidFill>
        <a:effectLst/>
      </p:bgPr>
    </p:bg>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D9F6D277-3820-1440-9688-2E75961570FB}"/>
              </a:ext>
            </a:extLst>
          </p:cNvPr>
          <p:cNvSpPr>
            <a:spLocks noGrp="1"/>
          </p:cNvSpPr>
          <p:nvPr>
            <p:ph type="pic" sz="quarter" idx="13"/>
          </p:nvPr>
        </p:nvSpPr>
        <p:spPr>
          <a:xfrm>
            <a:off x="0" y="0"/>
            <a:ext cx="12192000" cy="6858000"/>
          </a:xfrm>
          <a:prstGeom prst="rect">
            <a:avLst/>
          </a:prstGeom>
          <a:solidFill>
            <a:schemeClr val="bg1"/>
          </a:solidFill>
        </p:spPr>
        <p:txBody>
          <a:bodyPr wrap="square">
            <a:noAutofit/>
          </a:bodyPr>
          <a:lstStyle>
            <a:lvl1pPr>
              <a:defRPr b="0" i="0">
                <a:solidFill>
                  <a:schemeClr val="tx1"/>
                </a:solidFill>
              </a:defRPr>
            </a:lvl1pPr>
          </a:lstStyle>
          <a:p>
            <a:endParaRPr lang="en-US" dirty="0"/>
          </a:p>
        </p:txBody>
      </p:sp>
      <p:sp>
        <p:nvSpPr>
          <p:cNvPr id="2" name="Title 1">
            <a:extLst>
              <a:ext uri="{FF2B5EF4-FFF2-40B4-BE49-F238E27FC236}">
                <a16:creationId xmlns:a16="http://schemas.microsoft.com/office/drawing/2014/main" id="{99389E3C-9EB4-AB45-B7C4-A3593B30B202}"/>
              </a:ext>
            </a:extLst>
          </p:cNvPr>
          <p:cNvSpPr>
            <a:spLocks noGrp="1"/>
          </p:cNvSpPr>
          <p:nvPr>
            <p:ph type="title" hasCustomPrompt="1"/>
          </p:nvPr>
        </p:nvSpPr>
        <p:spPr>
          <a:xfrm>
            <a:off x="838200" y="2276475"/>
            <a:ext cx="10515600" cy="1325563"/>
          </a:xfrm>
        </p:spPr>
        <p:txBody>
          <a:bodyPr anchor="b">
            <a:normAutofit/>
          </a:bodyPr>
          <a:lstStyle>
            <a:lvl1pPr algn="ctr">
              <a:defRPr sz="5400">
                <a:solidFill>
                  <a:schemeClr val="accent1"/>
                </a:solidFill>
              </a:defRPr>
            </a:lvl1pPr>
          </a:lstStyle>
          <a:p>
            <a:r>
              <a:rPr lang="en-US" dirty="0"/>
              <a:t>Lorem Ipsum</a:t>
            </a:r>
          </a:p>
        </p:txBody>
      </p:sp>
      <p:sp>
        <p:nvSpPr>
          <p:cNvPr id="3" name="Date Placeholder 2">
            <a:extLst>
              <a:ext uri="{FF2B5EF4-FFF2-40B4-BE49-F238E27FC236}">
                <a16:creationId xmlns:a16="http://schemas.microsoft.com/office/drawing/2014/main" id="{B32B11B6-42A4-6142-A7C8-2743D7B08456}"/>
              </a:ext>
            </a:extLst>
          </p:cNvPr>
          <p:cNvSpPr>
            <a:spLocks noGrp="1"/>
          </p:cNvSpPr>
          <p:nvPr>
            <p:ph type="dt" sz="half" idx="10"/>
          </p:nvPr>
        </p:nvSpPr>
        <p:spPr/>
        <p:txBody>
          <a:bodyPr/>
          <a:lstStyle/>
          <a:p>
            <a:fld id="{CC488FE3-79BF-DB4F-B648-6A8349C22FAF}" type="datetimeFigureOut">
              <a:rPr lang="en-US" smtClean="0"/>
              <a:pPr/>
              <a:t>5/5/2024</a:t>
            </a:fld>
            <a:endParaRPr lang="en-US"/>
          </a:p>
        </p:txBody>
      </p:sp>
      <p:sp>
        <p:nvSpPr>
          <p:cNvPr id="4" name="Footer Placeholder 3">
            <a:extLst>
              <a:ext uri="{FF2B5EF4-FFF2-40B4-BE49-F238E27FC236}">
                <a16:creationId xmlns:a16="http://schemas.microsoft.com/office/drawing/2014/main" id="{FEA50A37-380D-F94E-B5F2-9B3040D122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8DE528-A2B4-3D4C-90CE-4430B4F7E4F6}"/>
              </a:ext>
            </a:extLst>
          </p:cNvPr>
          <p:cNvSpPr>
            <a:spLocks noGrp="1"/>
          </p:cNvSpPr>
          <p:nvPr>
            <p:ph type="sldNum" sz="quarter" idx="12"/>
          </p:nvPr>
        </p:nvSpPr>
        <p:spPr/>
        <p:txBody>
          <a:bodyPr/>
          <a:lstStyle/>
          <a:p>
            <a:fld id="{7E324480-4799-EE47-8D39-A19AEB828813}" type="slidenum">
              <a:rPr lang="en-US" smtClean="0"/>
              <a:pPr/>
              <a:t>‹#›</a:t>
            </a:fld>
            <a:endParaRPr lang="en-US"/>
          </a:p>
        </p:txBody>
      </p:sp>
      <p:sp>
        <p:nvSpPr>
          <p:cNvPr id="6" name="Subtitle 2">
            <a:extLst>
              <a:ext uri="{FF2B5EF4-FFF2-40B4-BE49-F238E27FC236}">
                <a16:creationId xmlns:a16="http://schemas.microsoft.com/office/drawing/2014/main" id="{2BC4F468-92DA-1344-817F-5C3B4362626C}"/>
              </a:ext>
            </a:extLst>
          </p:cNvPr>
          <p:cNvSpPr>
            <a:spLocks noGrp="1"/>
          </p:cNvSpPr>
          <p:nvPr>
            <p:ph type="subTitle" idx="1" hasCustomPrompt="1"/>
          </p:nvPr>
        </p:nvSpPr>
        <p:spPr>
          <a:xfrm>
            <a:off x="1524000" y="3602038"/>
            <a:ext cx="9144000" cy="1655762"/>
          </a:xfrm>
        </p:spPr>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i="0">
                <a:latin typeface="Chivo Light"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solidFill>
                  <a:schemeClr val="tx1"/>
                </a:solidFill>
                <a:latin typeface="Roboto Light" panose="02000000000000000000" pitchFamily="2" charset="0"/>
                <a:ea typeface="Roboto Light" panose="02000000000000000000" pitchFamily="2" charset="0"/>
              </a:rPr>
              <a:t>No </a:t>
            </a:r>
            <a:r>
              <a:rPr lang="en-US" dirty="0" err="1">
                <a:solidFill>
                  <a:schemeClr val="tx1"/>
                </a:solidFill>
                <a:latin typeface="Roboto Light" panose="02000000000000000000" pitchFamily="2" charset="0"/>
                <a:ea typeface="Roboto Light" panose="02000000000000000000" pitchFamily="2" charset="0"/>
              </a:rPr>
              <a:t>ceteros</a:t>
            </a:r>
            <a:r>
              <a:rPr lang="en-US" dirty="0">
                <a:solidFill>
                  <a:schemeClr val="tx1"/>
                </a:solidFill>
                <a:latin typeface="Roboto Light" panose="02000000000000000000" pitchFamily="2" charset="0"/>
                <a:ea typeface="Roboto Light" panose="02000000000000000000" pitchFamily="2" charset="0"/>
              </a:rPr>
              <a:t> </a:t>
            </a:r>
            <a:r>
              <a:rPr lang="en-US" dirty="0" err="1">
                <a:solidFill>
                  <a:schemeClr val="tx1"/>
                </a:solidFill>
                <a:latin typeface="Roboto Light" panose="02000000000000000000" pitchFamily="2" charset="0"/>
                <a:ea typeface="Roboto Light" panose="02000000000000000000" pitchFamily="2" charset="0"/>
              </a:rPr>
              <a:t>verterem</a:t>
            </a:r>
            <a:r>
              <a:rPr lang="en-US" dirty="0">
                <a:solidFill>
                  <a:schemeClr val="tx1"/>
                </a:solidFill>
                <a:latin typeface="Roboto Light" panose="02000000000000000000" pitchFamily="2" charset="0"/>
                <a:ea typeface="Roboto Light" panose="02000000000000000000" pitchFamily="2" charset="0"/>
              </a:rPr>
              <a:t> his, sea </a:t>
            </a:r>
            <a:r>
              <a:rPr lang="en-US" dirty="0" err="1">
                <a:solidFill>
                  <a:schemeClr val="tx1"/>
                </a:solidFill>
                <a:latin typeface="Roboto Light" panose="02000000000000000000" pitchFamily="2" charset="0"/>
                <a:ea typeface="Roboto Light" panose="02000000000000000000" pitchFamily="2" charset="0"/>
              </a:rPr>
              <a:t>eius</a:t>
            </a:r>
            <a:r>
              <a:rPr lang="en-US" dirty="0">
                <a:solidFill>
                  <a:schemeClr val="tx1"/>
                </a:solidFill>
                <a:latin typeface="Roboto Light" panose="02000000000000000000" pitchFamily="2" charset="0"/>
                <a:ea typeface="Roboto Light" panose="02000000000000000000" pitchFamily="2" charset="0"/>
              </a:rPr>
              <a:t> </a:t>
            </a:r>
            <a:r>
              <a:rPr lang="en-US" dirty="0" err="1">
                <a:solidFill>
                  <a:schemeClr val="tx1"/>
                </a:solidFill>
                <a:latin typeface="Roboto Light" panose="02000000000000000000" pitchFamily="2" charset="0"/>
                <a:ea typeface="Roboto Light" panose="02000000000000000000" pitchFamily="2" charset="0"/>
              </a:rPr>
              <a:t>iisque</a:t>
            </a:r>
            <a:r>
              <a:rPr lang="en-US" dirty="0">
                <a:solidFill>
                  <a:schemeClr val="tx1"/>
                </a:solidFill>
                <a:latin typeface="Roboto Light" panose="02000000000000000000" pitchFamily="2" charset="0"/>
                <a:ea typeface="Roboto Light" panose="02000000000000000000" pitchFamily="2" charset="0"/>
              </a:rPr>
              <a:t> </a:t>
            </a:r>
            <a:r>
              <a:rPr lang="en-US" dirty="0" err="1">
                <a:solidFill>
                  <a:schemeClr val="tx1"/>
                </a:solidFill>
                <a:latin typeface="Roboto Light" panose="02000000000000000000" pitchFamily="2" charset="0"/>
                <a:ea typeface="Roboto Light" panose="02000000000000000000" pitchFamily="2" charset="0"/>
              </a:rPr>
              <a:t>eu</a:t>
            </a:r>
            <a:r>
              <a:rPr lang="en-US" dirty="0">
                <a:solidFill>
                  <a:schemeClr val="tx1"/>
                </a:solidFill>
                <a:latin typeface="Roboto Light" panose="02000000000000000000" pitchFamily="2" charset="0"/>
                <a:ea typeface="Roboto Light" panose="02000000000000000000" pitchFamily="2" charset="0"/>
              </a:rPr>
              <a:t>. Et vis stet </a:t>
            </a:r>
            <a:r>
              <a:rPr lang="en-US" dirty="0" err="1">
                <a:solidFill>
                  <a:schemeClr val="tx1"/>
                </a:solidFill>
                <a:latin typeface="Roboto Light" panose="02000000000000000000" pitchFamily="2" charset="0"/>
                <a:ea typeface="Roboto Light" panose="02000000000000000000" pitchFamily="2" charset="0"/>
              </a:rPr>
              <a:t>dolorem</a:t>
            </a:r>
            <a:r>
              <a:rPr lang="en-US" dirty="0">
                <a:solidFill>
                  <a:schemeClr val="tx1"/>
                </a:solidFill>
                <a:latin typeface="Roboto Light" panose="02000000000000000000" pitchFamily="2" charset="0"/>
                <a:ea typeface="Roboto Light" panose="02000000000000000000" pitchFamily="2" charset="0"/>
              </a:rPr>
              <a:t> </a:t>
            </a:r>
            <a:r>
              <a:rPr lang="en-US" dirty="0" err="1">
                <a:solidFill>
                  <a:schemeClr val="tx1"/>
                </a:solidFill>
                <a:latin typeface="Roboto Light" panose="02000000000000000000" pitchFamily="2" charset="0"/>
                <a:ea typeface="Roboto Light" panose="02000000000000000000" pitchFamily="2" charset="0"/>
              </a:rPr>
              <a:t>perpetua</a:t>
            </a:r>
            <a:r>
              <a:rPr lang="en-US" dirty="0">
                <a:solidFill>
                  <a:schemeClr val="tx1"/>
                </a:solidFill>
                <a:latin typeface="Roboto Light" panose="02000000000000000000" pitchFamily="2" charset="0"/>
                <a:ea typeface="Roboto Light" panose="02000000000000000000" pitchFamily="2" charset="0"/>
              </a:rPr>
              <a:t>, </a:t>
            </a:r>
            <a:r>
              <a:rPr lang="en-US" dirty="0" err="1">
                <a:solidFill>
                  <a:schemeClr val="tx1"/>
                </a:solidFill>
                <a:latin typeface="Roboto Light" panose="02000000000000000000" pitchFamily="2" charset="0"/>
                <a:ea typeface="Roboto Light" panose="02000000000000000000" pitchFamily="2" charset="0"/>
              </a:rPr>
              <a:t>usu</a:t>
            </a:r>
            <a:r>
              <a:rPr lang="en-US" dirty="0">
                <a:solidFill>
                  <a:schemeClr val="tx1"/>
                </a:solidFill>
                <a:latin typeface="Roboto Light" panose="02000000000000000000" pitchFamily="2" charset="0"/>
                <a:ea typeface="Roboto Light" panose="02000000000000000000" pitchFamily="2" charset="0"/>
              </a:rPr>
              <a:t> </a:t>
            </a:r>
            <a:r>
              <a:rPr lang="en-US" dirty="0" err="1">
                <a:solidFill>
                  <a:schemeClr val="tx1"/>
                </a:solidFill>
                <a:latin typeface="Roboto Light" panose="02000000000000000000" pitchFamily="2" charset="0"/>
                <a:ea typeface="Roboto Light" panose="02000000000000000000" pitchFamily="2" charset="0"/>
              </a:rPr>
              <a:t>ea</a:t>
            </a:r>
            <a:r>
              <a:rPr lang="en-US" dirty="0">
                <a:solidFill>
                  <a:schemeClr val="tx1"/>
                </a:solidFill>
                <a:latin typeface="Roboto Light" panose="02000000000000000000" pitchFamily="2" charset="0"/>
                <a:ea typeface="Roboto Light" panose="02000000000000000000" pitchFamily="2" charset="0"/>
              </a:rPr>
              <a:t> diam </a:t>
            </a:r>
            <a:r>
              <a:rPr lang="en-US" dirty="0" err="1">
                <a:solidFill>
                  <a:schemeClr val="tx1"/>
                </a:solidFill>
                <a:latin typeface="Roboto Light" panose="02000000000000000000" pitchFamily="2" charset="0"/>
                <a:ea typeface="Roboto Light" panose="02000000000000000000" pitchFamily="2" charset="0"/>
              </a:rPr>
              <a:t>affert</a:t>
            </a:r>
            <a:r>
              <a:rPr lang="en-US" dirty="0">
                <a:solidFill>
                  <a:schemeClr val="tx1"/>
                </a:solidFill>
                <a:latin typeface="Roboto Light" panose="02000000000000000000" pitchFamily="2" charset="0"/>
                <a:ea typeface="Roboto Light" panose="02000000000000000000" pitchFamily="2" charset="0"/>
              </a:rPr>
              <a:t> </a:t>
            </a:r>
            <a:r>
              <a:rPr lang="en-US" dirty="0" err="1">
                <a:solidFill>
                  <a:schemeClr val="tx1"/>
                </a:solidFill>
                <a:latin typeface="Roboto Light" panose="02000000000000000000" pitchFamily="2" charset="0"/>
                <a:ea typeface="Roboto Light" panose="02000000000000000000" pitchFamily="2" charset="0"/>
              </a:rPr>
              <a:t>labores</a:t>
            </a:r>
            <a:r>
              <a:rPr lang="en-US" dirty="0">
                <a:solidFill>
                  <a:schemeClr val="tx1"/>
                </a:solidFill>
                <a:latin typeface="Roboto Light" panose="02000000000000000000" pitchFamily="2" charset="0"/>
                <a:ea typeface="Roboto Light" panose="02000000000000000000" pitchFamily="2" charset="0"/>
              </a:rPr>
              <a:t>.</a:t>
            </a:r>
            <a:r>
              <a:rPr lang="en-US" dirty="0"/>
              <a:t> </a:t>
            </a:r>
          </a:p>
        </p:txBody>
      </p:sp>
    </p:spTree>
    <p:extLst>
      <p:ext uri="{BB962C8B-B14F-4D97-AF65-F5344CB8AC3E}">
        <p14:creationId xmlns:p14="http://schemas.microsoft.com/office/powerpoint/2010/main" val="32979688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hasCustomPrompt="1"/>
          </p:nvPr>
        </p:nvSpPr>
        <p:spPr>
          <a:xfrm>
            <a:off x="374145" y="497475"/>
            <a:ext cx="11443710" cy="1200872"/>
          </a:xfrm>
        </p:spPr>
        <p:txBody>
          <a:bodyPr>
            <a:normAutofit/>
          </a:bodyPr>
          <a:lstStyle>
            <a:lvl1pPr algn="ctr">
              <a:defRPr sz="5400"/>
            </a:lvl1pPr>
          </a:lstStyle>
          <a:p>
            <a:r>
              <a:rPr lang="en-US" dirty="0"/>
              <a:t>circle background</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Text Placeholder 6">
            <a:extLst>
              <a:ext uri="{FF2B5EF4-FFF2-40B4-BE49-F238E27FC236}">
                <a16:creationId xmlns:a16="http://schemas.microsoft.com/office/drawing/2014/main" id="{9BC722EB-B0D0-6649-BCC8-01F41F6B3FED}"/>
              </a:ext>
            </a:extLst>
          </p:cNvPr>
          <p:cNvSpPr>
            <a:spLocks noGrp="1"/>
          </p:cNvSpPr>
          <p:nvPr>
            <p:ph type="body" sz="quarter" idx="15"/>
          </p:nvPr>
        </p:nvSpPr>
        <p:spPr>
          <a:xfrm>
            <a:off x="374145" y="2972410"/>
            <a:ext cx="3650745" cy="1200872"/>
          </a:xfrm>
        </p:spPr>
        <p:txBody>
          <a:bodyPr anchor="b">
            <a:noAutofit/>
          </a:bodyPr>
          <a:lstStyle>
            <a:lvl1pPr marL="0" indent="0" algn="ctr">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9" name="Text Placeholder 6">
            <a:extLst>
              <a:ext uri="{FF2B5EF4-FFF2-40B4-BE49-F238E27FC236}">
                <a16:creationId xmlns:a16="http://schemas.microsoft.com/office/drawing/2014/main" id="{AA6247AD-6A28-DA4E-9856-B0457ACF3CE2}"/>
              </a:ext>
            </a:extLst>
          </p:cNvPr>
          <p:cNvSpPr>
            <a:spLocks noGrp="1"/>
          </p:cNvSpPr>
          <p:nvPr>
            <p:ph type="body" sz="quarter" idx="16"/>
          </p:nvPr>
        </p:nvSpPr>
        <p:spPr>
          <a:xfrm>
            <a:off x="4270629" y="2972409"/>
            <a:ext cx="3650745" cy="1200872"/>
          </a:xfrm>
        </p:spPr>
        <p:txBody>
          <a:bodyPr anchor="b">
            <a:noAutofit/>
          </a:bodyPr>
          <a:lstStyle>
            <a:lvl1pPr marL="0" indent="0" algn="ctr">
              <a:buNone/>
              <a:defRPr sz="2400" b="1" i="0" cap="all" baseline="0">
                <a:latin typeface="Oswald SemiBold" pitchFamily="2" charset="77"/>
              </a:defRPr>
            </a:lvl1pPr>
            <a:lvl2pPr marL="457200" indent="0">
              <a:buNone/>
              <a:defRPr sz="1600" b="1" i="0" cap="all" baseline="0">
                <a:latin typeface="Oswald SemiBold" pitchFamily="2" charset="77"/>
              </a:defRPr>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0" name="Text Placeholder 6">
            <a:extLst>
              <a:ext uri="{FF2B5EF4-FFF2-40B4-BE49-F238E27FC236}">
                <a16:creationId xmlns:a16="http://schemas.microsoft.com/office/drawing/2014/main" id="{51408170-0DC4-794B-8D0C-6D8FDA83BFFE}"/>
              </a:ext>
            </a:extLst>
          </p:cNvPr>
          <p:cNvSpPr>
            <a:spLocks noGrp="1"/>
          </p:cNvSpPr>
          <p:nvPr>
            <p:ph type="body" sz="quarter" idx="17"/>
          </p:nvPr>
        </p:nvSpPr>
        <p:spPr>
          <a:xfrm>
            <a:off x="8167112" y="2972408"/>
            <a:ext cx="3650745" cy="1200872"/>
          </a:xfrm>
        </p:spPr>
        <p:txBody>
          <a:bodyPr anchor="b">
            <a:noAutofit/>
          </a:bodyPr>
          <a:lstStyle>
            <a:lvl1pPr marL="0" indent="0" algn="ctr">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1" name="Text Placeholder 6">
            <a:extLst>
              <a:ext uri="{FF2B5EF4-FFF2-40B4-BE49-F238E27FC236}">
                <a16:creationId xmlns:a16="http://schemas.microsoft.com/office/drawing/2014/main" id="{6D6EB1DA-ED53-6F49-9F06-388137EB17DF}"/>
              </a:ext>
            </a:extLst>
          </p:cNvPr>
          <p:cNvSpPr>
            <a:spLocks noGrp="1"/>
          </p:cNvSpPr>
          <p:nvPr>
            <p:ph type="body" sz="quarter" idx="18"/>
          </p:nvPr>
        </p:nvSpPr>
        <p:spPr>
          <a:xfrm>
            <a:off x="374143" y="4173281"/>
            <a:ext cx="3650745" cy="1938771"/>
          </a:xfrm>
        </p:spPr>
        <p:txBody>
          <a:bodyPr>
            <a:noAutofit/>
          </a:bodyPr>
          <a:lstStyle>
            <a:lvl1pPr marL="0" indent="0" algn="ctr">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2" name="Text Placeholder 6">
            <a:extLst>
              <a:ext uri="{FF2B5EF4-FFF2-40B4-BE49-F238E27FC236}">
                <a16:creationId xmlns:a16="http://schemas.microsoft.com/office/drawing/2014/main" id="{96056064-94F0-8141-8549-E2C1A2D1761C}"/>
              </a:ext>
            </a:extLst>
          </p:cNvPr>
          <p:cNvSpPr>
            <a:spLocks noGrp="1"/>
          </p:cNvSpPr>
          <p:nvPr>
            <p:ph type="body" sz="quarter" idx="19"/>
          </p:nvPr>
        </p:nvSpPr>
        <p:spPr>
          <a:xfrm>
            <a:off x="4270627" y="4173280"/>
            <a:ext cx="3650745" cy="1938771"/>
          </a:xfrm>
        </p:spPr>
        <p:txBody>
          <a:bodyPr>
            <a:noAutofit/>
          </a:bodyPr>
          <a:lstStyle>
            <a:lvl1pPr marL="0" indent="0" algn="ctr">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3" name="Text Placeholder 6">
            <a:extLst>
              <a:ext uri="{FF2B5EF4-FFF2-40B4-BE49-F238E27FC236}">
                <a16:creationId xmlns:a16="http://schemas.microsoft.com/office/drawing/2014/main" id="{07D5D29D-8CE0-5C49-BAFD-C85F34BEDD82}"/>
              </a:ext>
            </a:extLst>
          </p:cNvPr>
          <p:cNvSpPr>
            <a:spLocks noGrp="1"/>
          </p:cNvSpPr>
          <p:nvPr>
            <p:ph type="body" sz="quarter" idx="20"/>
          </p:nvPr>
        </p:nvSpPr>
        <p:spPr>
          <a:xfrm>
            <a:off x="8167110" y="4173279"/>
            <a:ext cx="3650745" cy="1938771"/>
          </a:xfrm>
        </p:spPr>
        <p:txBody>
          <a:bodyPr>
            <a:noAutofit/>
          </a:bodyPr>
          <a:lstStyle>
            <a:lvl1pPr marL="0" indent="0" algn="ctr">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Tree>
    <p:extLst>
      <p:ext uri="{BB962C8B-B14F-4D97-AF65-F5344CB8AC3E}">
        <p14:creationId xmlns:p14="http://schemas.microsoft.com/office/powerpoint/2010/main" val="1420903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374145" y="497475"/>
            <a:ext cx="11443710" cy="1200872"/>
          </a:xfrm>
        </p:spPr>
        <p:txBody>
          <a:bodyPr>
            <a:noAutofit/>
          </a:bodyPr>
          <a:lstStyle>
            <a:lvl1pPr algn="ctr">
              <a:defRPr sz="6600">
                <a:solidFill>
                  <a:schemeClr val="accent1">
                    <a:lumMod val="10000"/>
                    <a:lumOff val="90000"/>
                  </a:schemeClr>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Text Placeholder 6">
            <a:extLst>
              <a:ext uri="{FF2B5EF4-FFF2-40B4-BE49-F238E27FC236}">
                <a16:creationId xmlns:a16="http://schemas.microsoft.com/office/drawing/2014/main" id="{9BC722EB-B0D0-6649-BCC8-01F41F6B3FED}"/>
              </a:ext>
            </a:extLst>
          </p:cNvPr>
          <p:cNvSpPr>
            <a:spLocks noGrp="1"/>
          </p:cNvSpPr>
          <p:nvPr>
            <p:ph type="body" sz="quarter" idx="15"/>
          </p:nvPr>
        </p:nvSpPr>
        <p:spPr>
          <a:xfrm>
            <a:off x="374145" y="2403642"/>
            <a:ext cx="3650745" cy="742077"/>
          </a:xfrm>
        </p:spPr>
        <p:txBody>
          <a:bodyPr anchor="b">
            <a:noAutofit/>
          </a:bodyPr>
          <a:lstStyle>
            <a:lvl1pPr marL="0" indent="0" algn="l">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9" name="Text Placeholder 6">
            <a:extLst>
              <a:ext uri="{FF2B5EF4-FFF2-40B4-BE49-F238E27FC236}">
                <a16:creationId xmlns:a16="http://schemas.microsoft.com/office/drawing/2014/main" id="{AA6247AD-6A28-DA4E-9856-B0457ACF3CE2}"/>
              </a:ext>
            </a:extLst>
          </p:cNvPr>
          <p:cNvSpPr>
            <a:spLocks noGrp="1"/>
          </p:cNvSpPr>
          <p:nvPr>
            <p:ph type="body" sz="quarter" idx="16"/>
          </p:nvPr>
        </p:nvSpPr>
        <p:spPr>
          <a:xfrm>
            <a:off x="4270629" y="2403641"/>
            <a:ext cx="3650745" cy="742077"/>
          </a:xfrm>
        </p:spPr>
        <p:txBody>
          <a:bodyPr anchor="b">
            <a:noAutofit/>
          </a:bodyPr>
          <a:lstStyle>
            <a:lvl1pPr marL="0" indent="0" algn="l">
              <a:buNone/>
              <a:defRPr sz="2400" b="1" i="0" cap="all" baseline="0">
                <a:latin typeface="Oswald SemiBold" pitchFamily="2" charset="77"/>
              </a:defRPr>
            </a:lvl1pPr>
            <a:lvl2pPr marL="457200" indent="0">
              <a:buNone/>
              <a:defRPr sz="1600" b="1" i="0" cap="all" baseline="0">
                <a:latin typeface="Oswald SemiBold" pitchFamily="2" charset="77"/>
              </a:defRPr>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0" name="Text Placeholder 6">
            <a:extLst>
              <a:ext uri="{FF2B5EF4-FFF2-40B4-BE49-F238E27FC236}">
                <a16:creationId xmlns:a16="http://schemas.microsoft.com/office/drawing/2014/main" id="{51408170-0DC4-794B-8D0C-6D8FDA83BFFE}"/>
              </a:ext>
            </a:extLst>
          </p:cNvPr>
          <p:cNvSpPr>
            <a:spLocks noGrp="1"/>
          </p:cNvSpPr>
          <p:nvPr>
            <p:ph type="body" sz="quarter" idx="17"/>
          </p:nvPr>
        </p:nvSpPr>
        <p:spPr>
          <a:xfrm>
            <a:off x="8167112" y="2403640"/>
            <a:ext cx="3650745" cy="742077"/>
          </a:xfrm>
        </p:spPr>
        <p:txBody>
          <a:bodyPr anchor="b">
            <a:noAutofit/>
          </a:bodyPr>
          <a:lstStyle>
            <a:lvl1pPr marL="0" indent="0" algn="l">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1" name="Text Placeholder 6">
            <a:extLst>
              <a:ext uri="{FF2B5EF4-FFF2-40B4-BE49-F238E27FC236}">
                <a16:creationId xmlns:a16="http://schemas.microsoft.com/office/drawing/2014/main" id="{6D6EB1DA-ED53-6F49-9F06-388137EB17DF}"/>
              </a:ext>
            </a:extLst>
          </p:cNvPr>
          <p:cNvSpPr>
            <a:spLocks noGrp="1"/>
          </p:cNvSpPr>
          <p:nvPr>
            <p:ph type="body" sz="quarter" idx="18"/>
          </p:nvPr>
        </p:nvSpPr>
        <p:spPr>
          <a:xfrm>
            <a:off x="374143" y="3145719"/>
            <a:ext cx="3650745" cy="742077"/>
          </a:xfrm>
        </p:spPr>
        <p:txBody>
          <a:bodyPr>
            <a:noAutofit/>
          </a:bodyPr>
          <a:lstStyle>
            <a:lvl1pPr marL="0" indent="0" algn="l">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2" name="Text Placeholder 6">
            <a:extLst>
              <a:ext uri="{FF2B5EF4-FFF2-40B4-BE49-F238E27FC236}">
                <a16:creationId xmlns:a16="http://schemas.microsoft.com/office/drawing/2014/main" id="{96056064-94F0-8141-8549-E2C1A2D1761C}"/>
              </a:ext>
            </a:extLst>
          </p:cNvPr>
          <p:cNvSpPr>
            <a:spLocks noGrp="1"/>
          </p:cNvSpPr>
          <p:nvPr>
            <p:ph type="body" sz="quarter" idx="19"/>
          </p:nvPr>
        </p:nvSpPr>
        <p:spPr>
          <a:xfrm>
            <a:off x="4270627" y="3145718"/>
            <a:ext cx="3650745" cy="742077"/>
          </a:xfrm>
        </p:spPr>
        <p:txBody>
          <a:bodyPr>
            <a:noAutofit/>
          </a:bodyPr>
          <a:lstStyle>
            <a:lvl1pPr marL="0" indent="0" algn="l">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3" name="Text Placeholder 6">
            <a:extLst>
              <a:ext uri="{FF2B5EF4-FFF2-40B4-BE49-F238E27FC236}">
                <a16:creationId xmlns:a16="http://schemas.microsoft.com/office/drawing/2014/main" id="{07D5D29D-8CE0-5C49-BAFD-C85F34BEDD82}"/>
              </a:ext>
            </a:extLst>
          </p:cNvPr>
          <p:cNvSpPr>
            <a:spLocks noGrp="1"/>
          </p:cNvSpPr>
          <p:nvPr>
            <p:ph type="body" sz="quarter" idx="20"/>
          </p:nvPr>
        </p:nvSpPr>
        <p:spPr>
          <a:xfrm>
            <a:off x="8167110" y="3145717"/>
            <a:ext cx="3650745" cy="742077"/>
          </a:xfrm>
        </p:spPr>
        <p:txBody>
          <a:bodyPr>
            <a:noAutofit/>
          </a:bodyPr>
          <a:lstStyle>
            <a:lvl1pPr marL="0" indent="0" algn="l">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4" name="Text Placeholder 6">
            <a:extLst>
              <a:ext uri="{FF2B5EF4-FFF2-40B4-BE49-F238E27FC236}">
                <a16:creationId xmlns:a16="http://schemas.microsoft.com/office/drawing/2014/main" id="{5F725F5F-29EC-7A46-867A-CB9D50B0EE00}"/>
              </a:ext>
            </a:extLst>
          </p:cNvPr>
          <p:cNvSpPr>
            <a:spLocks noGrp="1"/>
          </p:cNvSpPr>
          <p:nvPr>
            <p:ph type="body" sz="quarter" idx="21"/>
          </p:nvPr>
        </p:nvSpPr>
        <p:spPr>
          <a:xfrm>
            <a:off x="374143" y="4704781"/>
            <a:ext cx="3650745" cy="742077"/>
          </a:xfrm>
        </p:spPr>
        <p:txBody>
          <a:bodyPr anchor="b">
            <a:noAutofit/>
          </a:bodyPr>
          <a:lstStyle>
            <a:lvl1pPr marL="0" indent="0" algn="l">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5" name="Text Placeholder 6">
            <a:extLst>
              <a:ext uri="{FF2B5EF4-FFF2-40B4-BE49-F238E27FC236}">
                <a16:creationId xmlns:a16="http://schemas.microsoft.com/office/drawing/2014/main" id="{9B1D89C0-DF86-9545-9067-BA2DAC653A4C}"/>
              </a:ext>
            </a:extLst>
          </p:cNvPr>
          <p:cNvSpPr>
            <a:spLocks noGrp="1"/>
          </p:cNvSpPr>
          <p:nvPr>
            <p:ph type="body" sz="quarter" idx="22"/>
          </p:nvPr>
        </p:nvSpPr>
        <p:spPr>
          <a:xfrm>
            <a:off x="4270627" y="4704780"/>
            <a:ext cx="3650745" cy="742077"/>
          </a:xfrm>
        </p:spPr>
        <p:txBody>
          <a:bodyPr anchor="b">
            <a:noAutofit/>
          </a:bodyPr>
          <a:lstStyle>
            <a:lvl1pPr marL="0" indent="0" algn="l">
              <a:buNone/>
              <a:defRPr sz="2400" b="1" i="0" cap="all" baseline="0">
                <a:latin typeface="Oswald SemiBold" pitchFamily="2" charset="77"/>
              </a:defRPr>
            </a:lvl1pPr>
            <a:lvl2pPr marL="457200" indent="0">
              <a:buNone/>
              <a:defRPr sz="1600" b="1" i="0" cap="all" baseline="0">
                <a:latin typeface="Oswald SemiBold" pitchFamily="2" charset="77"/>
              </a:defRPr>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6" name="Text Placeholder 6">
            <a:extLst>
              <a:ext uri="{FF2B5EF4-FFF2-40B4-BE49-F238E27FC236}">
                <a16:creationId xmlns:a16="http://schemas.microsoft.com/office/drawing/2014/main" id="{44CABBFD-2B5D-444F-B158-905AE8E47C75}"/>
              </a:ext>
            </a:extLst>
          </p:cNvPr>
          <p:cNvSpPr>
            <a:spLocks noGrp="1"/>
          </p:cNvSpPr>
          <p:nvPr>
            <p:ph type="body" sz="quarter" idx="23"/>
          </p:nvPr>
        </p:nvSpPr>
        <p:spPr>
          <a:xfrm>
            <a:off x="8167110" y="4704779"/>
            <a:ext cx="3650745" cy="742077"/>
          </a:xfrm>
        </p:spPr>
        <p:txBody>
          <a:bodyPr anchor="b">
            <a:noAutofit/>
          </a:bodyPr>
          <a:lstStyle>
            <a:lvl1pPr marL="0" indent="0" algn="l">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7" name="Text Placeholder 6">
            <a:extLst>
              <a:ext uri="{FF2B5EF4-FFF2-40B4-BE49-F238E27FC236}">
                <a16:creationId xmlns:a16="http://schemas.microsoft.com/office/drawing/2014/main" id="{C54232E4-32B2-BD43-9691-9BBD9351E4EB}"/>
              </a:ext>
            </a:extLst>
          </p:cNvPr>
          <p:cNvSpPr>
            <a:spLocks noGrp="1"/>
          </p:cNvSpPr>
          <p:nvPr>
            <p:ph type="body" sz="quarter" idx="24"/>
          </p:nvPr>
        </p:nvSpPr>
        <p:spPr>
          <a:xfrm>
            <a:off x="374141" y="5446858"/>
            <a:ext cx="3650745" cy="742077"/>
          </a:xfrm>
        </p:spPr>
        <p:txBody>
          <a:bodyPr>
            <a:noAutofit/>
          </a:bodyPr>
          <a:lstStyle>
            <a:lvl1pPr marL="0" indent="0" algn="l">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8" name="Text Placeholder 6">
            <a:extLst>
              <a:ext uri="{FF2B5EF4-FFF2-40B4-BE49-F238E27FC236}">
                <a16:creationId xmlns:a16="http://schemas.microsoft.com/office/drawing/2014/main" id="{8C0A11A7-0907-614C-8968-1586880AB596}"/>
              </a:ext>
            </a:extLst>
          </p:cNvPr>
          <p:cNvSpPr>
            <a:spLocks noGrp="1"/>
          </p:cNvSpPr>
          <p:nvPr>
            <p:ph type="body" sz="quarter" idx="25"/>
          </p:nvPr>
        </p:nvSpPr>
        <p:spPr>
          <a:xfrm>
            <a:off x="4270625" y="5446857"/>
            <a:ext cx="3650745" cy="742077"/>
          </a:xfrm>
        </p:spPr>
        <p:txBody>
          <a:bodyPr>
            <a:noAutofit/>
          </a:bodyPr>
          <a:lstStyle>
            <a:lvl1pPr marL="0" indent="0" algn="l">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9" name="Text Placeholder 6">
            <a:extLst>
              <a:ext uri="{FF2B5EF4-FFF2-40B4-BE49-F238E27FC236}">
                <a16:creationId xmlns:a16="http://schemas.microsoft.com/office/drawing/2014/main" id="{682C0728-65EA-464F-9DD9-96CB9AFFB3C8}"/>
              </a:ext>
            </a:extLst>
          </p:cNvPr>
          <p:cNvSpPr>
            <a:spLocks noGrp="1"/>
          </p:cNvSpPr>
          <p:nvPr>
            <p:ph type="body" sz="quarter" idx="26"/>
          </p:nvPr>
        </p:nvSpPr>
        <p:spPr>
          <a:xfrm>
            <a:off x="8167108" y="5446856"/>
            <a:ext cx="3650745" cy="742077"/>
          </a:xfrm>
        </p:spPr>
        <p:txBody>
          <a:bodyPr>
            <a:noAutofit/>
          </a:bodyPr>
          <a:lstStyle>
            <a:lvl1pPr marL="0" indent="0" algn="l">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Tree>
    <p:extLst>
      <p:ext uri="{BB962C8B-B14F-4D97-AF65-F5344CB8AC3E}">
        <p14:creationId xmlns:p14="http://schemas.microsoft.com/office/powerpoint/2010/main" val="37117793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6_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Text Placeholder 6">
            <a:extLst>
              <a:ext uri="{FF2B5EF4-FFF2-40B4-BE49-F238E27FC236}">
                <a16:creationId xmlns:a16="http://schemas.microsoft.com/office/drawing/2014/main" id="{9BC722EB-B0D0-6649-BCC8-01F41F6B3FED}"/>
              </a:ext>
            </a:extLst>
          </p:cNvPr>
          <p:cNvSpPr>
            <a:spLocks noGrp="1"/>
          </p:cNvSpPr>
          <p:nvPr>
            <p:ph type="body" sz="quarter" idx="15"/>
          </p:nvPr>
        </p:nvSpPr>
        <p:spPr>
          <a:xfrm>
            <a:off x="609277" y="4774196"/>
            <a:ext cx="3186688" cy="1325563"/>
          </a:xfrm>
        </p:spPr>
        <p:txBody>
          <a:bodyPr>
            <a:noAutofit/>
          </a:bodyPr>
          <a:lstStyle>
            <a:lvl1pPr marL="0" indent="0">
              <a:buNone/>
              <a:defRPr sz="1800" b="0" i="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Click to edit Master text styles</a:t>
            </a:r>
          </a:p>
        </p:txBody>
      </p:sp>
      <p:sp>
        <p:nvSpPr>
          <p:cNvPr id="9" name="Text Placeholder 6">
            <a:extLst>
              <a:ext uri="{FF2B5EF4-FFF2-40B4-BE49-F238E27FC236}">
                <a16:creationId xmlns:a16="http://schemas.microsoft.com/office/drawing/2014/main" id="{AA6247AD-6A28-DA4E-9856-B0457ACF3CE2}"/>
              </a:ext>
            </a:extLst>
          </p:cNvPr>
          <p:cNvSpPr>
            <a:spLocks noGrp="1"/>
          </p:cNvSpPr>
          <p:nvPr>
            <p:ph type="body" sz="quarter" idx="16"/>
          </p:nvPr>
        </p:nvSpPr>
        <p:spPr>
          <a:xfrm>
            <a:off x="4505761" y="4774195"/>
            <a:ext cx="3186688" cy="1325563"/>
          </a:xfrm>
        </p:spPr>
        <p:txBody>
          <a:bodyPr>
            <a:noAutofit/>
          </a:bodyPr>
          <a:lstStyle>
            <a:lvl1pPr marL="0" indent="0">
              <a:buNone/>
              <a:defRPr sz="1800" b="0" i="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Click to edit Master text styles</a:t>
            </a:r>
          </a:p>
        </p:txBody>
      </p:sp>
      <p:sp>
        <p:nvSpPr>
          <p:cNvPr id="10" name="Text Placeholder 6">
            <a:extLst>
              <a:ext uri="{FF2B5EF4-FFF2-40B4-BE49-F238E27FC236}">
                <a16:creationId xmlns:a16="http://schemas.microsoft.com/office/drawing/2014/main" id="{51408170-0DC4-794B-8D0C-6D8FDA83BFFE}"/>
              </a:ext>
            </a:extLst>
          </p:cNvPr>
          <p:cNvSpPr>
            <a:spLocks noGrp="1"/>
          </p:cNvSpPr>
          <p:nvPr>
            <p:ph type="body" sz="quarter" idx="17"/>
          </p:nvPr>
        </p:nvSpPr>
        <p:spPr>
          <a:xfrm>
            <a:off x="8402244" y="4774194"/>
            <a:ext cx="3186688" cy="1325563"/>
          </a:xfrm>
        </p:spPr>
        <p:txBody>
          <a:bodyPr>
            <a:noAutofit/>
          </a:bodyPr>
          <a:lstStyle>
            <a:lvl1pPr marL="0" indent="0">
              <a:buNone/>
              <a:defRPr sz="1800" b="0" i="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Click to edit Master text styles</a:t>
            </a:r>
          </a:p>
        </p:txBody>
      </p:sp>
      <p:sp>
        <p:nvSpPr>
          <p:cNvPr id="11" name="Picture Placeholder 7">
            <a:extLst>
              <a:ext uri="{FF2B5EF4-FFF2-40B4-BE49-F238E27FC236}">
                <a16:creationId xmlns:a16="http://schemas.microsoft.com/office/drawing/2014/main" id="{A110A1B4-AB77-864B-B93F-F28A825262BF}"/>
              </a:ext>
            </a:extLst>
          </p:cNvPr>
          <p:cNvSpPr>
            <a:spLocks noGrp="1"/>
          </p:cNvSpPr>
          <p:nvPr>
            <p:ph type="pic" sz="quarter" idx="13"/>
          </p:nvPr>
        </p:nvSpPr>
        <p:spPr>
          <a:xfrm>
            <a:off x="609276" y="1947278"/>
            <a:ext cx="3186687" cy="2777853"/>
          </a:xfrm>
          <a:solidFill>
            <a:schemeClr val="bg1"/>
          </a:solidFill>
        </p:spPr>
        <p:txBody>
          <a:bodyPr/>
          <a:lstStyle>
            <a:lvl1pPr>
              <a:defRPr b="0" i="0"/>
            </a:lvl1pPr>
          </a:lstStyle>
          <a:p>
            <a:endParaRPr lang="en-US" dirty="0"/>
          </a:p>
        </p:txBody>
      </p:sp>
      <p:sp>
        <p:nvSpPr>
          <p:cNvPr id="12" name="Picture Placeholder 7">
            <a:extLst>
              <a:ext uri="{FF2B5EF4-FFF2-40B4-BE49-F238E27FC236}">
                <a16:creationId xmlns:a16="http://schemas.microsoft.com/office/drawing/2014/main" id="{9911B599-DCFD-2A4C-816B-38B258B7233E}"/>
              </a:ext>
            </a:extLst>
          </p:cNvPr>
          <p:cNvSpPr>
            <a:spLocks noGrp="1"/>
          </p:cNvSpPr>
          <p:nvPr>
            <p:ph type="pic" sz="quarter" idx="14"/>
          </p:nvPr>
        </p:nvSpPr>
        <p:spPr>
          <a:xfrm>
            <a:off x="4505760" y="1947278"/>
            <a:ext cx="3186687" cy="2777853"/>
          </a:xfrm>
          <a:solidFill>
            <a:schemeClr val="bg1"/>
          </a:solidFill>
        </p:spPr>
        <p:txBody>
          <a:bodyPr/>
          <a:lstStyle>
            <a:lvl1pPr>
              <a:defRPr b="0" i="0"/>
            </a:lvl1pPr>
          </a:lstStyle>
          <a:p>
            <a:endParaRPr lang="en-US" dirty="0"/>
          </a:p>
        </p:txBody>
      </p:sp>
      <p:sp>
        <p:nvSpPr>
          <p:cNvPr id="13" name="Picture Placeholder 7">
            <a:extLst>
              <a:ext uri="{FF2B5EF4-FFF2-40B4-BE49-F238E27FC236}">
                <a16:creationId xmlns:a16="http://schemas.microsoft.com/office/drawing/2014/main" id="{741FAB79-2CD0-1F4F-8D6D-89BBDBD10E8F}"/>
              </a:ext>
            </a:extLst>
          </p:cNvPr>
          <p:cNvSpPr>
            <a:spLocks noGrp="1"/>
          </p:cNvSpPr>
          <p:nvPr>
            <p:ph type="pic" sz="quarter" idx="18"/>
          </p:nvPr>
        </p:nvSpPr>
        <p:spPr>
          <a:xfrm>
            <a:off x="8402243" y="1947277"/>
            <a:ext cx="3186687" cy="2777853"/>
          </a:xfrm>
          <a:solidFill>
            <a:schemeClr val="bg1"/>
          </a:solidFill>
        </p:spPr>
        <p:txBody>
          <a:bodyPr/>
          <a:lstStyle>
            <a:lvl1pPr>
              <a:defRPr b="0" i="0"/>
            </a:lvl1pPr>
          </a:lstStyle>
          <a:p>
            <a:endParaRPr lang="en-US" dirty="0"/>
          </a:p>
        </p:txBody>
      </p:sp>
      <p:sp>
        <p:nvSpPr>
          <p:cNvPr id="3" name="Title 2">
            <a:extLst>
              <a:ext uri="{FF2B5EF4-FFF2-40B4-BE49-F238E27FC236}">
                <a16:creationId xmlns:a16="http://schemas.microsoft.com/office/drawing/2014/main" id="{3951CBA4-BF0F-F64D-A26B-C41A89039DEB}"/>
              </a:ext>
            </a:extLst>
          </p:cNvPr>
          <p:cNvSpPr>
            <a:spLocks noGrp="1"/>
          </p:cNvSpPr>
          <p:nvPr>
            <p:ph type="title" hasCustomPrompt="1"/>
          </p:nvPr>
        </p:nvSpPr>
        <p:spPr>
          <a:xfrm>
            <a:off x="609276" y="603183"/>
            <a:ext cx="10979654" cy="810532"/>
          </a:xfrm>
        </p:spPr>
        <p:txBody>
          <a:bodyPr>
            <a:noAutofit/>
          </a:bodyPr>
          <a:lstStyle>
            <a:lvl1pPr algn="ctr">
              <a:defRPr sz="6000">
                <a:solidFill>
                  <a:schemeClr val="accent1">
                    <a:lumMod val="10000"/>
                    <a:lumOff val="90000"/>
                  </a:schemeClr>
                </a:solidFill>
              </a:defRPr>
            </a:lvl1pPr>
          </a:lstStyle>
          <a:p>
            <a:r>
              <a:rPr lang="en-US" dirty="0"/>
              <a:t>lorem ipsum</a:t>
            </a:r>
          </a:p>
        </p:txBody>
      </p:sp>
    </p:spTree>
    <p:extLst>
      <p:ext uri="{BB962C8B-B14F-4D97-AF65-F5344CB8AC3E}">
        <p14:creationId xmlns:p14="http://schemas.microsoft.com/office/powerpoint/2010/main" val="1670466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9C9FDFD-46CB-994A-91E3-5605B71DBF4A}"/>
              </a:ext>
            </a:extLst>
          </p:cNvPr>
          <p:cNvSpPr>
            <a:spLocks noGrp="1"/>
          </p:cNvSpPr>
          <p:nvPr>
            <p:ph type="pic" sz="quarter" idx="13"/>
          </p:nvPr>
        </p:nvSpPr>
        <p:spPr>
          <a:xfrm>
            <a:off x="0" y="0"/>
            <a:ext cx="12192000" cy="3429000"/>
          </a:xfrm>
          <a:solidFill>
            <a:schemeClr val="bg1"/>
          </a:solidFill>
        </p:spPr>
        <p:txBody>
          <a:bodyPr/>
          <a:lstStyle>
            <a:lvl1pPr>
              <a:defRPr b="0" i="0"/>
            </a:lvl1pPr>
          </a:lstStyle>
          <a:p>
            <a:endParaRPr lang="en-US" dirty="0"/>
          </a:p>
        </p:txBody>
      </p:sp>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374145" y="2635213"/>
            <a:ext cx="11443710" cy="1200872"/>
          </a:xfrm>
        </p:spPr>
        <p:txBody>
          <a:bodyPr>
            <a:normAutofit/>
          </a:bodyPr>
          <a:lstStyle>
            <a:lvl1pPr algn="ctr">
              <a:defRPr sz="54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Text Placeholder 6">
            <a:extLst>
              <a:ext uri="{FF2B5EF4-FFF2-40B4-BE49-F238E27FC236}">
                <a16:creationId xmlns:a16="http://schemas.microsoft.com/office/drawing/2014/main" id="{9BC722EB-B0D0-6649-BCC8-01F41F6B3FED}"/>
              </a:ext>
            </a:extLst>
          </p:cNvPr>
          <p:cNvSpPr>
            <a:spLocks noGrp="1"/>
          </p:cNvSpPr>
          <p:nvPr>
            <p:ph type="body" sz="quarter" idx="15"/>
          </p:nvPr>
        </p:nvSpPr>
        <p:spPr>
          <a:xfrm>
            <a:off x="392736" y="4061401"/>
            <a:ext cx="2634697" cy="1938771"/>
          </a:xfrm>
        </p:spPr>
        <p:txBody>
          <a:bodyPr>
            <a:noAutofit/>
          </a:bodyPr>
          <a:lstStyle>
            <a:lvl1pPr marL="0" indent="0">
              <a:buNone/>
              <a:defRPr sz="1600" b="0" i="0"/>
            </a:lvl1pPr>
            <a:lvl2pPr marL="457200" indent="0">
              <a:buNone/>
              <a:defRPr sz="1400" b="0" i="0"/>
            </a:lvl2pPr>
            <a:lvl3pPr marL="914400" indent="0">
              <a:buNone/>
              <a:defRPr sz="1200" b="0" i="0"/>
            </a:lvl3pPr>
            <a:lvl4pPr marL="1371600" indent="0">
              <a:buNone/>
              <a:defRPr sz="1100" b="0" i="0"/>
            </a:lvl4pPr>
            <a:lvl5pPr marL="1828800" indent="0">
              <a:buNone/>
              <a:defRPr sz="11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AA6247AD-6A28-DA4E-9856-B0457ACF3CE2}"/>
              </a:ext>
            </a:extLst>
          </p:cNvPr>
          <p:cNvSpPr>
            <a:spLocks noGrp="1"/>
          </p:cNvSpPr>
          <p:nvPr>
            <p:ph type="body" sz="quarter" idx="16"/>
          </p:nvPr>
        </p:nvSpPr>
        <p:spPr>
          <a:xfrm>
            <a:off x="3316680" y="4061400"/>
            <a:ext cx="2634697" cy="1938771"/>
          </a:xfrm>
        </p:spPr>
        <p:txBody>
          <a:bodyPr>
            <a:noAutofit/>
          </a:bodyPr>
          <a:lstStyle>
            <a:lvl1pPr marL="0" indent="0">
              <a:buNone/>
              <a:defRPr sz="1600" b="0" i="0"/>
            </a:lvl1pPr>
            <a:lvl2pPr marL="457200" indent="0">
              <a:buNone/>
              <a:defRPr sz="1400" b="0" i="0"/>
            </a:lvl2pPr>
            <a:lvl3pPr marL="914400" indent="0">
              <a:buNone/>
              <a:defRPr sz="1200" b="0" i="0"/>
            </a:lvl3pPr>
            <a:lvl4pPr marL="1371600" indent="0">
              <a:buNone/>
              <a:defRPr sz="1100" b="0" i="0"/>
            </a:lvl4pPr>
            <a:lvl5pPr marL="1828800" indent="0">
              <a:buNone/>
              <a:defRPr sz="11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6">
            <a:extLst>
              <a:ext uri="{FF2B5EF4-FFF2-40B4-BE49-F238E27FC236}">
                <a16:creationId xmlns:a16="http://schemas.microsoft.com/office/drawing/2014/main" id="{51408170-0DC4-794B-8D0C-6D8FDA83BFFE}"/>
              </a:ext>
            </a:extLst>
          </p:cNvPr>
          <p:cNvSpPr>
            <a:spLocks noGrp="1"/>
          </p:cNvSpPr>
          <p:nvPr>
            <p:ph type="body" sz="quarter" idx="17"/>
          </p:nvPr>
        </p:nvSpPr>
        <p:spPr>
          <a:xfrm>
            <a:off x="6240624" y="4061399"/>
            <a:ext cx="2634697" cy="1938771"/>
          </a:xfrm>
        </p:spPr>
        <p:txBody>
          <a:bodyPr>
            <a:noAutofit/>
          </a:bodyPr>
          <a:lstStyle>
            <a:lvl1pPr marL="0" indent="0">
              <a:buNone/>
              <a:defRPr sz="1600" b="0" i="0"/>
            </a:lvl1pPr>
            <a:lvl2pPr marL="457200" indent="0">
              <a:buNone/>
              <a:defRPr sz="1400" b="0" i="0"/>
            </a:lvl2pPr>
            <a:lvl3pPr marL="914400" indent="0">
              <a:buNone/>
              <a:defRPr sz="1200" b="0" i="0"/>
            </a:lvl3pPr>
            <a:lvl4pPr marL="1371600" indent="0">
              <a:buNone/>
              <a:defRPr sz="1100" b="0" i="0"/>
            </a:lvl4pPr>
            <a:lvl5pPr marL="1828800" indent="0">
              <a:buNone/>
              <a:defRPr sz="11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719F3C81-C606-9E45-A76F-3D6A4C159FD0}"/>
              </a:ext>
            </a:extLst>
          </p:cNvPr>
          <p:cNvSpPr>
            <a:spLocks noGrp="1"/>
          </p:cNvSpPr>
          <p:nvPr>
            <p:ph type="body" sz="quarter" idx="18"/>
          </p:nvPr>
        </p:nvSpPr>
        <p:spPr>
          <a:xfrm>
            <a:off x="9164567" y="4061398"/>
            <a:ext cx="2634697" cy="1938771"/>
          </a:xfrm>
        </p:spPr>
        <p:txBody>
          <a:bodyPr>
            <a:noAutofit/>
          </a:bodyPr>
          <a:lstStyle>
            <a:lvl1pPr marL="0" indent="0">
              <a:buNone/>
              <a:defRPr sz="1600" b="0" i="0"/>
            </a:lvl1pPr>
            <a:lvl2pPr marL="457200" indent="0">
              <a:buNone/>
              <a:defRPr sz="1400" b="0" i="0"/>
            </a:lvl2pPr>
            <a:lvl3pPr marL="914400" indent="0">
              <a:buNone/>
              <a:defRPr sz="1200" b="0" i="0"/>
            </a:lvl3pPr>
            <a:lvl4pPr marL="1371600" indent="0">
              <a:buNone/>
              <a:defRPr sz="1100" b="0" i="0"/>
            </a:lvl4pPr>
            <a:lvl5pPr marL="1828800" indent="0">
              <a:buNone/>
              <a:defRPr sz="11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358902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9C9FDFD-46CB-994A-91E3-5605B71DBF4A}"/>
              </a:ext>
            </a:extLst>
          </p:cNvPr>
          <p:cNvSpPr>
            <a:spLocks noGrp="1"/>
          </p:cNvSpPr>
          <p:nvPr>
            <p:ph type="pic" sz="quarter" idx="13"/>
          </p:nvPr>
        </p:nvSpPr>
        <p:spPr>
          <a:xfrm>
            <a:off x="0" y="0"/>
            <a:ext cx="12192000" cy="4153989"/>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719F3C81-C606-9E45-A76F-3D6A4C159FD0}"/>
              </a:ext>
            </a:extLst>
          </p:cNvPr>
          <p:cNvSpPr>
            <a:spLocks noGrp="1"/>
          </p:cNvSpPr>
          <p:nvPr>
            <p:ph type="body" sz="quarter" idx="18"/>
          </p:nvPr>
        </p:nvSpPr>
        <p:spPr>
          <a:xfrm>
            <a:off x="6328476" y="5039833"/>
            <a:ext cx="5470790" cy="1453042"/>
          </a:xfrm>
        </p:spPr>
        <p:txBody>
          <a:bodyPr>
            <a:noAutofit/>
          </a:bodyPr>
          <a:lstStyle>
            <a:lvl1pPr marL="0" indent="0">
              <a:buNone/>
              <a:defRPr sz="1400" b="0" i="0"/>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4" name="Text Placeholder 6">
            <a:extLst>
              <a:ext uri="{FF2B5EF4-FFF2-40B4-BE49-F238E27FC236}">
                <a16:creationId xmlns:a16="http://schemas.microsoft.com/office/drawing/2014/main" id="{D328E688-4C96-3741-B36A-E07F7575E2DD}"/>
              </a:ext>
            </a:extLst>
          </p:cNvPr>
          <p:cNvSpPr>
            <a:spLocks noGrp="1"/>
          </p:cNvSpPr>
          <p:nvPr>
            <p:ph type="body" sz="quarter" idx="19"/>
          </p:nvPr>
        </p:nvSpPr>
        <p:spPr>
          <a:xfrm>
            <a:off x="392736" y="5039832"/>
            <a:ext cx="5470790" cy="1453042"/>
          </a:xfrm>
        </p:spPr>
        <p:txBody>
          <a:bodyPr>
            <a:noAutofit/>
          </a:bodyPr>
          <a:lstStyle>
            <a:lvl1pPr marL="0" indent="0">
              <a:buNone/>
              <a:defRPr sz="1400" b="0" i="0"/>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5" name="Text Placeholder 6">
            <a:extLst>
              <a:ext uri="{FF2B5EF4-FFF2-40B4-BE49-F238E27FC236}">
                <a16:creationId xmlns:a16="http://schemas.microsoft.com/office/drawing/2014/main" id="{1E735F7D-60F3-B145-8311-B30F1DF63C93}"/>
              </a:ext>
            </a:extLst>
          </p:cNvPr>
          <p:cNvSpPr>
            <a:spLocks noGrp="1"/>
          </p:cNvSpPr>
          <p:nvPr>
            <p:ph type="body" sz="quarter" idx="20"/>
          </p:nvPr>
        </p:nvSpPr>
        <p:spPr>
          <a:xfrm>
            <a:off x="6328476" y="4469219"/>
            <a:ext cx="5470790" cy="570613"/>
          </a:xfrm>
        </p:spPr>
        <p:txBody>
          <a:bodyPr anchor="b">
            <a:noAutofit/>
          </a:bodyPr>
          <a:lstStyle>
            <a:lvl1pPr marL="0" indent="0">
              <a:buNone/>
              <a:defRPr sz="18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6" name="Text Placeholder 6">
            <a:extLst>
              <a:ext uri="{FF2B5EF4-FFF2-40B4-BE49-F238E27FC236}">
                <a16:creationId xmlns:a16="http://schemas.microsoft.com/office/drawing/2014/main" id="{2852C7C0-65BA-1D4D-8A01-2388FE2C2A08}"/>
              </a:ext>
            </a:extLst>
          </p:cNvPr>
          <p:cNvSpPr>
            <a:spLocks noGrp="1"/>
          </p:cNvSpPr>
          <p:nvPr>
            <p:ph type="body" sz="quarter" idx="21"/>
          </p:nvPr>
        </p:nvSpPr>
        <p:spPr>
          <a:xfrm>
            <a:off x="392736" y="4469218"/>
            <a:ext cx="5470790" cy="570613"/>
          </a:xfrm>
        </p:spPr>
        <p:txBody>
          <a:bodyPr anchor="b">
            <a:noAutofit/>
          </a:bodyPr>
          <a:lstStyle>
            <a:lvl1pPr marL="0" indent="0">
              <a:buNone/>
              <a:defRPr sz="18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Tree>
    <p:extLst>
      <p:ext uri="{BB962C8B-B14F-4D97-AF65-F5344CB8AC3E}">
        <p14:creationId xmlns:p14="http://schemas.microsoft.com/office/powerpoint/2010/main" val="14395922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0_Title and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9C9FDFD-46CB-994A-91E3-5605B71DBF4A}"/>
              </a:ext>
            </a:extLst>
          </p:cNvPr>
          <p:cNvSpPr>
            <a:spLocks noGrp="1"/>
          </p:cNvSpPr>
          <p:nvPr>
            <p:ph type="pic" sz="quarter" idx="13"/>
          </p:nvPr>
        </p:nvSpPr>
        <p:spPr>
          <a:xfrm>
            <a:off x="0" y="1"/>
            <a:ext cx="12192000" cy="3428999"/>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719F3C81-C606-9E45-A76F-3D6A4C159FD0}"/>
              </a:ext>
            </a:extLst>
          </p:cNvPr>
          <p:cNvSpPr>
            <a:spLocks noGrp="1"/>
          </p:cNvSpPr>
          <p:nvPr>
            <p:ph type="body" sz="quarter" idx="18"/>
          </p:nvPr>
        </p:nvSpPr>
        <p:spPr>
          <a:xfrm>
            <a:off x="4314662" y="5613991"/>
            <a:ext cx="3562677" cy="850604"/>
          </a:xfrm>
        </p:spPr>
        <p:txBody>
          <a:bodyPr>
            <a:noAutofit/>
          </a:bodyPr>
          <a:lstStyle>
            <a:lvl1pPr marL="0" indent="0">
              <a:buNone/>
              <a:defRPr sz="1400" b="0" i="0"/>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4" name="Text Placeholder 6">
            <a:extLst>
              <a:ext uri="{FF2B5EF4-FFF2-40B4-BE49-F238E27FC236}">
                <a16:creationId xmlns:a16="http://schemas.microsoft.com/office/drawing/2014/main" id="{D328E688-4C96-3741-B36A-E07F7575E2DD}"/>
              </a:ext>
            </a:extLst>
          </p:cNvPr>
          <p:cNvSpPr>
            <a:spLocks noGrp="1"/>
          </p:cNvSpPr>
          <p:nvPr>
            <p:ph type="body" sz="quarter" idx="19"/>
          </p:nvPr>
        </p:nvSpPr>
        <p:spPr>
          <a:xfrm>
            <a:off x="392736" y="5613990"/>
            <a:ext cx="3562677" cy="850604"/>
          </a:xfrm>
        </p:spPr>
        <p:txBody>
          <a:bodyPr>
            <a:noAutofit/>
          </a:bodyPr>
          <a:lstStyle>
            <a:lvl1pPr marL="0" indent="0">
              <a:buNone/>
              <a:defRPr sz="1400" b="0" i="0"/>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5" name="Text Placeholder 6">
            <a:extLst>
              <a:ext uri="{FF2B5EF4-FFF2-40B4-BE49-F238E27FC236}">
                <a16:creationId xmlns:a16="http://schemas.microsoft.com/office/drawing/2014/main" id="{1E735F7D-60F3-B145-8311-B30F1DF63C93}"/>
              </a:ext>
            </a:extLst>
          </p:cNvPr>
          <p:cNvSpPr>
            <a:spLocks noGrp="1"/>
          </p:cNvSpPr>
          <p:nvPr>
            <p:ph type="body" sz="quarter" idx="20"/>
          </p:nvPr>
        </p:nvSpPr>
        <p:spPr>
          <a:xfrm>
            <a:off x="4314662" y="5043377"/>
            <a:ext cx="3562677" cy="570613"/>
          </a:xfrm>
        </p:spPr>
        <p:txBody>
          <a:bodyPr anchor="b">
            <a:noAutofit/>
          </a:bodyPr>
          <a:lstStyle>
            <a:lvl1pPr marL="0" indent="0">
              <a:buNone/>
              <a:defRPr sz="18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6" name="Text Placeholder 6">
            <a:extLst>
              <a:ext uri="{FF2B5EF4-FFF2-40B4-BE49-F238E27FC236}">
                <a16:creationId xmlns:a16="http://schemas.microsoft.com/office/drawing/2014/main" id="{2852C7C0-65BA-1D4D-8A01-2388FE2C2A08}"/>
              </a:ext>
            </a:extLst>
          </p:cNvPr>
          <p:cNvSpPr>
            <a:spLocks noGrp="1"/>
          </p:cNvSpPr>
          <p:nvPr>
            <p:ph type="body" sz="quarter" idx="21"/>
          </p:nvPr>
        </p:nvSpPr>
        <p:spPr>
          <a:xfrm>
            <a:off x="392736" y="5043376"/>
            <a:ext cx="3562677" cy="570613"/>
          </a:xfrm>
        </p:spPr>
        <p:txBody>
          <a:bodyPr anchor="b">
            <a:noAutofit/>
          </a:bodyPr>
          <a:lstStyle>
            <a:lvl1pPr marL="0" indent="0">
              <a:buNone/>
              <a:defRPr sz="18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7" name="Text Placeholder 6">
            <a:extLst>
              <a:ext uri="{FF2B5EF4-FFF2-40B4-BE49-F238E27FC236}">
                <a16:creationId xmlns:a16="http://schemas.microsoft.com/office/drawing/2014/main" id="{44D47342-243E-EA42-8B1C-33FAC522BAAE}"/>
              </a:ext>
            </a:extLst>
          </p:cNvPr>
          <p:cNvSpPr>
            <a:spLocks noGrp="1"/>
          </p:cNvSpPr>
          <p:nvPr>
            <p:ph type="body" sz="quarter" idx="22"/>
          </p:nvPr>
        </p:nvSpPr>
        <p:spPr>
          <a:xfrm>
            <a:off x="8236587" y="5613990"/>
            <a:ext cx="3562677" cy="850604"/>
          </a:xfrm>
        </p:spPr>
        <p:txBody>
          <a:bodyPr>
            <a:noAutofit/>
          </a:bodyPr>
          <a:lstStyle>
            <a:lvl1pPr marL="0" indent="0">
              <a:buNone/>
              <a:defRPr sz="1400" b="0" i="0"/>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9" name="Text Placeholder 6">
            <a:extLst>
              <a:ext uri="{FF2B5EF4-FFF2-40B4-BE49-F238E27FC236}">
                <a16:creationId xmlns:a16="http://schemas.microsoft.com/office/drawing/2014/main" id="{111C4EF7-2E45-A142-A612-2BF9D714DF9E}"/>
              </a:ext>
            </a:extLst>
          </p:cNvPr>
          <p:cNvSpPr>
            <a:spLocks noGrp="1"/>
          </p:cNvSpPr>
          <p:nvPr>
            <p:ph type="body" sz="quarter" idx="23"/>
          </p:nvPr>
        </p:nvSpPr>
        <p:spPr>
          <a:xfrm>
            <a:off x="8236587" y="5043376"/>
            <a:ext cx="3562677" cy="570613"/>
          </a:xfrm>
        </p:spPr>
        <p:txBody>
          <a:bodyPr anchor="b">
            <a:noAutofit/>
          </a:bodyPr>
          <a:lstStyle>
            <a:lvl1pPr marL="0" indent="0">
              <a:buNone/>
              <a:defRPr sz="18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Tree>
    <p:extLst>
      <p:ext uri="{BB962C8B-B14F-4D97-AF65-F5344CB8AC3E}">
        <p14:creationId xmlns:p14="http://schemas.microsoft.com/office/powerpoint/2010/main" val="39797474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4_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0" name="Text Placeholder 6">
            <a:extLst>
              <a:ext uri="{FF2B5EF4-FFF2-40B4-BE49-F238E27FC236}">
                <a16:creationId xmlns:a16="http://schemas.microsoft.com/office/drawing/2014/main" id="{51408170-0DC4-794B-8D0C-6D8FDA83BFFE}"/>
              </a:ext>
            </a:extLst>
          </p:cNvPr>
          <p:cNvSpPr>
            <a:spLocks noGrp="1"/>
          </p:cNvSpPr>
          <p:nvPr>
            <p:ph type="body" sz="quarter" idx="17"/>
          </p:nvPr>
        </p:nvSpPr>
        <p:spPr>
          <a:xfrm>
            <a:off x="4935770" y="2322193"/>
            <a:ext cx="3147935" cy="1536989"/>
          </a:xfrm>
        </p:spPr>
        <p:txBody>
          <a:bodyPr anchor="ctr">
            <a:noAutofit/>
          </a:bodyPr>
          <a:lstStyle>
            <a:lvl1pPr marL="0" indent="0">
              <a:buNone/>
              <a:defRPr sz="1600" b="0" i="0"/>
            </a:lvl1pPr>
            <a:lvl2pPr marL="457200" indent="0">
              <a:buNone/>
              <a:defRPr sz="1400" b="0" i="0"/>
            </a:lvl2pPr>
            <a:lvl3pPr marL="914400" indent="0">
              <a:buNone/>
              <a:defRPr sz="1200" b="0" i="0"/>
            </a:lvl3pPr>
            <a:lvl4pPr marL="1371600" indent="0">
              <a:buNone/>
              <a:defRPr sz="1100" b="0" i="0"/>
            </a:lvl4pPr>
            <a:lvl5pPr marL="1828800" indent="0">
              <a:buNone/>
              <a:defRPr sz="11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719F3C81-C606-9E45-A76F-3D6A4C159FD0}"/>
              </a:ext>
            </a:extLst>
          </p:cNvPr>
          <p:cNvSpPr>
            <a:spLocks noGrp="1"/>
          </p:cNvSpPr>
          <p:nvPr>
            <p:ph type="body" sz="quarter" idx="18"/>
          </p:nvPr>
        </p:nvSpPr>
        <p:spPr>
          <a:xfrm>
            <a:off x="8429846" y="2322192"/>
            <a:ext cx="3147935" cy="1536989"/>
          </a:xfrm>
        </p:spPr>
        <p:txBody>
          <a:bodyPr anchor="ctr">
            <a:noAutofit/>
          </a:bodyPr>
          <a:lstStyle>
            <a:lvl1pPr marL="0" indent="0">
              <a:buNone/>
              <a:defRPr sz="1600" b="0" i="0"/>
            </a:lvl1pPr>
            <a:lvl2pPr marL="457200" indent="0">
              <a:buNone/>
              <a:defRPr sz="1400" b="0" i="0"/>
            </a:lvl2pPr>
            <a:lvl3pPr marL="914400" indent="0">
              <a:buNone/>
              <a:defRPr sz="1200" b="0" i="0"/>
            </a:lvl3pPr>
            <a:lvl4pPr marL="1371600" indent="0">
              <a:buNone/>
              <a:defRPr sz="1100" b="0" i="0"/>
            </a:lvl4pPr>
            <a:lvl5pPr marL="1828800" indent="0">
              <a:buNone/>
              <a:defRPr sz="11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6">
            <a:extLst>
              <a:ext uri="{FF2B5EF4-FFF2-40B4-BE49-F238E27FC236}">
                <a16:creationId xmlns:a16="http://schemas.microsoft.com/office/drawing/2014/main" id="{D7655E03-1B41-0643-886E-78DF89046BAF}"/>
              </a:ext>
            </a:extLst>
          </p:cNvPr>
          <p:cNvSpPr>
            <a:spLocks noGrp="1"/>
          </p:cNvSpPr>
          <p:nvPr>
            <p:ph type="body" sz="quarter" idx="19"/>
          </p:nvPr>
        </p:nvSpPr>
        <p:spPr>
          <a:xfrm>
            <a:off x="4935770" y="4376148"/>
            <a:ext cx="3147935" cy="1536989"/>
          </a:xfrm>
        </p:spPr>
        <p:txBody>
          <a:bodyPr anchor="ctr">
            <a:noAutofit/>
          </a:bodyPr>
          <a:lstStyle>
            <a:lvl1pPr marL="0" indent="0">
              <a:buNone/>
              <a:defRPr sz="1600" b="0" i="0"/>
            </a:lvl1pPr>
            <a:lvl2pPr marL="457200" indent="0">
              <a:buNone/>
              <a:defRPr sz="1400" b="0" i="0"/>
            </a:lvl2pPr>
            <a:lvl3pPr marL="914400" indent="0">
              <a:buNone/>
              <a:defRPr sz="1200" b="0" i="0"/>
            </a:lvl3pPr>
            <a:lvl4pPr marL="1371600" indent="0">
              <a:buNone/>
              <a:defRPr sz="1100" b="0" i="0"/>
            </a:lvl4pPr>
            <a:lvl5pPr marL="1828800" indent="0">
              <a:buNone/>
              <a:defRPr sz="11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6">
            <a:extLst>
              <a:ext uri="{FF2B5EF4-FFF2-40B4-BE49-F238E27FC236}">
                <a16:creationId xmlns:a16="http://schemas.microsoft.com/office/drawing/2014/main" id="{82EC3778-6871-3F46-8EE3-A1C813759D1B}"/>
              </a:ext>
            </a:extLst>
          </p:cNvPr>
          <p:cNvSpPr>
            <a:spLocks noGrp="1"/>
          </p:cNvSpPr>
          <p:nvPr>
            <p:ph type="body" sz="quarter" idx="20"/>
          </p:nvPr>
        </p:nvSpPr>
        <p:spPr>
          <a:xfrm>
            <a:off x="8429846" y="4376147"/>
            <a:ext cx="3147935" cy="1536989"/>
          </a:xfrm>
        </p:spPr>
        <p:txBody>
          <a:bodyPr anchor="ctr">
            <a:noAutofit/>
          </a:bodyPr>
          <a:lstStyle>
            <a:lvl1pPr marL="0" indent="0">
              <a:buNone/>
              <a:defRPr sz="1600" b="0" i="0"/>
            </a:lvl1pPr>
            <a:lvl2pPr marL="457200" indent="0">
              <a:buNone/>
              <a:defRPr sz="1400" b="0" i="0"/>
            </a:lvl2pPr>
            <a:lvl3pPr marL="914400" indent="0">
              <a:buNone/>
              <a:defRPr sz="1200" b="0" i="0"/>
            </a:lvl3pPr>
            <a:lvl4pPr marL="1371600" indent="0">
              <a:buNone/>
              <a:defRPr sz="1100" b="0" i="0"/>
            </a:lvl4pPr>
            <a:lvl5pPr marL="1828800" indent="0">
              <a:buNone/>
              <a:defRPr sz="11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6">
            <a:extLst>
              <a:ext uri="{FF2B5EF4-FFF2-40B4-BE49-F238E27FC236}">
                <a16:creationId xmlns:a16="http://schemas.microsoft.com/office/drawing/2014/main" id="{3173943D-8970-6940-B28D-1826D9D8AE73}"/>
              </a:ext>
            </a:extLst>
          </p:cNvPr>
          <p:cNvSpPr>
            <a:spLocks noGrp="1"/>
          </p:cNvSpPr>
          <p:nvPr>
            <p:ph type="body" sz="quarter" idx="22"/>
          </p:nvPr>
        </p:nvSpPr>
        <p:spPr>
          <a:xfrm>
            <a:off x="650591" y="4366865"/>
            <a:ext cx="3940517" cy="1545828"/>
          </a:xfrm>
        </p:spPr>
        <p:txBody>
          <a:bodyPr anchor="ctr">
            <a:noAutofit/>
          </a:bodyPr>
          <a:lstStyle>
            <a:lvl1pPr marL="0" indent="0" algn="r">
              <a:buNone/>
              <a:defRPr sz="36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17" name="Text Placeholder 6">
            <a:extLst>
              <a:ext uri="{FF2B5EF4-FFF2-40B4-BE49-F238E27FC236}">
                <a16:creationId xmlns:a16="http://schemas.microsoft.com/office/drawing/2014/main" id="{0CB3FA68-8FF9-B64E-B527-A0CFCFF97CFB}"/>
              </a:ext>
            </a:extLst>
          </p:cNvPr>
          <p:cNvSpPr>
            <a:spLocks noGrp="1"/>
          </p:cNvSpPr>
          <p:nvPr>
            <p:ph type="body" sz="quarter" idx="23"/>
          </p:nvPr>
        </p:nvSpPr>
        <p:spPr>
          <a:xfrm>
            <a:off x="652070" y="2324060"/>
            <a:ext cx="3940517" cy="1545828"/>
          </a:xfrm>
        </p:spPr>
        <p:txBody>
          <a:bodyPr anchor="ctr">
            <a:noAutofit/>
          </a:bodyPr>
          <a:lstStyle>
            <a:lvl1pPr marL="0" indent="0" algn="r">
              <a:buNone/>
              <a:defRPr sz="36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3" name="Title 2">
            <a:extLst>
              <a:ext uri="{FF2B5EF4-FFF2-40B4-BE49-F238E27FC236}">
                <a16:creationId xmlns:a16="http://schemas.microsoft.com/office/drawing/2014/main" id="{B3E4A625-885B-E04E-8BFC-79A5BD6A2232}"/>
              </a:ext>
            </a:extLst>
          </p:cNvPr>
          <p:cNvSpPr>
            <a:spLocks noGrp="1"/>
          </p:cNvSpPr>
          <p:nvPr>
            <p:ph type="title"/>
          </p:nvPr>
        </p:nvSpPr>
        <p:spPr>
          <a:xfrm>
            <a:off x="0" y="1"/>
            <a:ext cx="12192000" cy="1690688"/>
          </a:xfrm>
          <a:solidFill>
            <a:schemeClr val="accent1">
              <a:lumMod val="10000"/>
              <a:lumOff val="90000"/>
            </a:schemeClr>
          </a:solidFill>
        </p:spPr>
        <p:txBody>
          <a:bodyPr>
            <a:normAutofit/>
          </a:bodyPr>
          <a:lstStyle>
            <a:lvl1pPr algn="ctr">
              <a:defRPr sz="3600">
                <a:solidFill>
                  <a:schemeClr val="bg2"/>
                </a:solidFill>
              </a:defRPr>
            </a:lvl1pPr>
          </a:lstStyle>
          <a:p>
            <a:r>
              <a:rPr lang="en-US"/>
              <a:t>Click to edit Master title style</a:t>
            </a:r>
          </a:p>
        </p:txBody>
      </p:sp>
    </p:spTree>
    <p:extLst>
      <p:ext uri="{BB962C8B-B14F-4D97-AF65-F5344CB8AC3E}">
        <p14:creationId xmlns:p14="http://schemas.microsoft.com/office/powerpoint/2010/main" val="1324045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8610599" y="1231034"/>
            <a:ext cx="3207255" cy="2197966"/>
          </a:xfrm>
        </p:spPr>
        <p:txBody>
          <a:bodyPr anchor="b">
            <a:noAutofit/>
          </a:bodyPr>
          <a:lstStyle>
            <a:lvl1pPr>
              <a:defRPr sz="44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0" y="0"/>
            <a:ext cx="8289588" cy="6858000"/>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C0A5BB8A-7672-6D49-8988-688435A009DF}"/>
              </a:ext>
            </a:extLst>
          </p:cNvPr>
          <p:cNvSpPr>
            <a:spLocks noGrp="1"/>
          </p:cNvSpPr>
          <p:nvPr>
            <p:ph type="body" sz="quarter" idx="15"/>
          </p:nvPr>
        </p:nvSpPr>
        <p:spPr>
          <a:xfrm>
            <a:off x="8610599" y="3429000"/>
            <a:ext cx="3207255" cy="1938771"/>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633841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5_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3" name="Text Placeholder 6">
            <a:extLst>
              <a:ext uri="{FF2B5EF4-FFF2-40B4-BE49-F238E27FC236}">
                <a16:creationId xmlns:a16="http://schemas.microsoft.com/office/drawing/2014/main" id="{D7655E03-1B41-0643-886E-78DF89046BAF}"/>
              </a:ext>
            </a:extLst>
          </p:cNvPr>
          <p:cNvSpPr>
            <a:spLocks noGrp="1"/>
          </p:cNvSpPr>
          <p:nvPr>
            <p:ph type="body" sz="quarter" idx="19"/>
          </p:nvPr>
        </p:nvSpPr>
        <p:spPr>
          <a:xfrm>
            <a:off x="4935770" y="4376148"/>
            <a:ext cx="6418030" cy="1536989"/>
          </a:xfrm>
        </p:spPr>
        <p:txBody>
          <a:bodyPr anchor="ctr">
            <a:noAutofit/>
          </a:bodyPr>
          <a:lstStyle>
            <a:lvl1pPr marL="0" indent="0">
              <a:buNone/>
              <a:defRPr sz="1600" b="0" i="0"/>
            </a:lvl1pPr>
            <a:lvl2pPr marL="457200" indent="0">
              <a:buNone/>
              <a:defRPr sz="1400" b="0" i="0"/>
            </a:lvl2pPr>
            <a:lvl3pPr marL="914400" indent="0">
              <a:buNone/>
              <a:defRPr sz="1200" b="0" i="0"/>
            </a:lvl3pPr>
            <a:lvl4pPr marL="1371600" indent="0">
              <a:buNone/>
              <a:defRPr sz="1100" b="0" i="0"/>
            </a:lvl4pPr>
            <a:lvl5pPr marL="1828800" indent="0">
              <a:buNone/>
              <a:defRPr sz="11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6">
            <a:extLst>
              <a:ext uri="{FF2B5EF4-FFF2-40B4-BE49-F238E27FC236}">
                <a16:creationId xmlns:a16="http://schemas.microsoft.com/office/drawing/2014/main" id="{3173943D-8970-6940-B28D-1826D9D8AE73}"/>
              </a:ext>
            </a:extLst>
          </p:cNvPr>
          <p:cNvSpPr>
            <a:spLocks noGrp="1"/>
          </p:cNvSpPr>
          <p:nvPr>
            <p:ph type="body" sz="quarter" idx="22"/>
          </p:nvPr>
        </p:nvSpPr>
        <p:spPr>
          <a:xfrm>
            <a:off x="650591" y="4366865"/>
            <a:ext cx="3940517" cy="1545828"/>
          </a:xfrm>
        </p:spPr>
        <p:txBody>
          <a:bodyPr anchor="ctr">
            <a:noAutofit/>
          </a:bodyPr>
          <a:lstStyle>
            <a:lvl1pPr marL="0" indent="0" algn="r">
              <a:buNone/>
              <a:defRPr sz="36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17" name="Text Placeholder 6">
            <a:extLst>
              <a:ext uri="{FF2B5EF4-FFF2-40B4-BE49-F238E27FC236}">
                <a16:creationId xmlns:a16="http://schemas.microsoft.com/office/drawing/2014/main" id="{0CB3FA68-8FF9-B64E-B527-A0CFCFF97CFB}"/>
              </a:ext>
            </a:extLst>
          </p:cNvPr>
          <p:cNvSpPr>
            <a:spLocks noGrp="1"/>
          </p:cNvSpPr>
          <p:nvPr>
            <p:ph type="body" sz="quarter" idx="23"/>
          </p:nvPr>
        </p:nvSpPr>
        <p:spPr>
          <a:xfrm>
            <a:off x="652070" y="2721935"/>
            <a:ext cx="3036305" cy="926259"/>
          </a:xfrm>
        </p:spPr>
        <p:txBody>
          <a:bodyPr anchor="t">
            <a:noAutofit/>
          </a:bodyPr>
          <a:lstStyle>
            <a:lvl1pPr marL="0" indent="0" algn="ctr">
              <a:buNone/>
              <a:defRPr sz="20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3" name="Title 2">
            <a:extLst>
              <a:ext uri="{FF2B5EF4-FFF2-40B4-BE49-F238E27FC236}">
                <a16:creationId xmlns:a16="http://schemas.microsoft.com/office/drawing/2014/main" id="{B3E4A625-885B-E04E-8BFC-79A5BD6A2232}"/>
              </a:ext>
            </a:extLst>
          </p:cNvPr>
          <p:cNvSpPr>
            <a:spLocks noGrp="1"/>
          </p:cNvSpPr>
          <p:nvPr>
            <p:ph type="title"/>
          </p:nvPr>
        </p:nvSpPr>
        <p:spPr>
          <a:xfrm>
            <a:off x="0" y="1"/>
            <a:ext cx="12192000" cy="1690688"/>
          </a:xfrm>
          <a:noFill/>
        </p:spPr>
        <p:txBody>
          <a:bodyPr>
            <a:normAutofit/>
          </a:bodyPr>
          <a:lstStyle>
            <a:lvl1pPr algn="ctr">
              <a:defRPr sz="3600">
                <a:solidFill>
                  <a:schemeClr val="accent1">
                    <a:lumMod val="10000"/>
                    <a:lumOff val="90000"/>
                  </a:schemeClr>
                </a:solidFill>
              </a:defRPr>
            </a:lvl1pPr>
          </a:lstStyle>
          <a:p>
            <a:r>
              <a:rPr lang="en-US"/>
              <a:t>Click to edit Master title style</a:t>
            </a:r>
          </a:p>
        </p:txBody>
      </p:sp>
      <p:sp>
        <p:nvSpPr>
          <p:cNvPr id="12" name="Text Placeholder 6">
            <a:extLst>
              <a:ext uri="{FF2B5EF4-FFF2-40B4-BE49-F238E27FC236}">
                <a16:creationId xmlns:a16="http://schemas.microsoft.com/office/drawing/2014/main" id="{1AA4EDCC-12FD-2F4B-8085-FA396D744024}"/>
              </a:ext>
            </a:extLst>
          </p:cNvPr>
          <p:cNvSpPr>
            <a:spLocks noGrp="1"/>
          </p:cNvSpPr>
          <p:nvPr>
            <p:ph type="body" sz="quarter" idx="24"/>
          </p:nvPr>
        </p:nvSpPr>
        <p:spPr>
          <a:xfrm>
            <a:off x="4484782" y="2721935"/>
            <a:ext cx="3036305" cy="926259"/>
          </a:xfrm>
        </p:spPr>
        <p:txBody>
          <a:bodyPr anchor="t">
            <a:noAutofit/>
          </a:bodyPr>
          <a:lstStyle>
            <a:lvl1pPr marL="0" indent="0" algn="ctr">
              <a:buNone/>
              <a:defRPr sz="20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15" name="Text Placeholder 6">
            <a:extLst>
              <a:ext uri="{FF2B5EF4-FFF2-40B4-BE49-F238E27FC236}">
                <a16:creationId xmlns:a16="http://schemas.microsoft.com/office/drawing/2014/main" id="{18B7584C-4C1C-894B-9823-E37B760A35B6}"/>
              </a:ext>
            </a:extLst>
          </p:cNvPr>
          <p:cNvSpPr>
            <a:spLocks noGrp="1"/>
          </p:cNvSpPr>
          <p:nvPr>
            <p:ph type="body" sz="quarter" idx="25"/>
          </p:nvPr>
        </p:nvSpPr>
        <p:spPr>
          <a:xfrm>
            <a:off x="8317494" y="2721935"/>
            <a:ext cx="3036305" cy="926259"/>
          </a:xfrm>
        </p:spPr>
        <p:txBody>
          <a:bodyPr anchor="t">
            <a:noAutofit/>
          </a:bodyPr>
          <a:lstStyle>
            <a:lvl1pPr marL="0" indent="0" algn="ctr">
              <a:buNone/>
              <a:defRPr sz="2000" b="1" i="0" cap="all" baseline="0">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Tree>
    <p:extLst>
      <p:ext uri="{BB962C8B-B14F-4D97-AF65-F5344CB8AC3E}">
        <p14:creationId xmlns:p14="http://schemas.microsoft.com/office/powerpoint/2010/main" val="6286047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Title and Conten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75786F8-1EBE-A34F-8FF0-691916AD4E77}"/>
              </a:ext>
            </a:extLst>
          </p:cNvPr>
          <p:cNvSpPr/>
          <p:nvPr userDrawn="1"/>
        </p:nvSpPr>
        <p:spPr>
          <a:xfrm>
            <a:off x="0" y="3429000"/>
            <a:ext cx="12192000"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oboto Light" panose="02000000000000000000" pitchFamily="2" charset="0"/>
              <a:ea typeface="Roboto Light" panose="02000000000000000000" pitchFamily="2" charset="0"/>
            </a:endParaRPr>
          </a:p>
        </p:txBody>
      </p:sp>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1695951" y="517848"/>
            <a:ext cx="8800097" cy="988579"/>
          </a:xfrm>
        </p:spPr>
        <p:txBody>
          <a:bodyPr anchor="b">
            <a:noAutofit/>
          </a:bodyPr>
          <a:lstStyle>
            <a:lvl1pPr algn="ctr">
              <a:defRPr sz="48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1" y="3429000"/>
            <a:ext cx="4059936" cy="3429000"/>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C0A5BB8A-7672-6D49-8988-688435A009DF}"/>
              </a:ext>
            </a:extLst>
          </p:cNvPr>
          <p:cNvSpPr>
            <a:spLocks noGrp="1"/>
          </p:cNvSpPr>
          <p:nvPr>
            <p:ph type="body" sz="quarter" idx="15"/>
          </p:nvPr>
        </p:nvSpPr>
        <p:spPr>
          <a:xfrm>
            <a:off x="8610599" y="3429000"/>
            <a:ext cx="3207255" cy="1938771"/>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7">
            <a:extLst>
              <a:ext uri="{FF2B5EF4-FFF2-40B4-BE49-F238E27FC236}">
                <a16:creationId xmlns:a16="http://schemas.microsoft.com/office/drawing/2014/main" id="{EC53FD0C-B1DC-E141-90F0-958953CFC698}"/>
              </a:ext>
            </a:extLst>
          </p:cNvPr>
          <p:cNvSpPr>
            <a:spLocks noGrp="1"/>
          </p:cNvSpPr>
          <p:nvPr>
            <p:ph type="pic" sz="quarter" idx="17"/>
          </p:nvPr>
        </p:nvSpPr>
        <p:spPr>
          <a:xfrm>
            <a:off x="8132064" y="3429000"/>
            <a:ext cx="4059936" cy="3429000"/>
          </a:xfrm>
          <a:solidFill>
            <a:schemeClr val="bg1"/>
          </a:solidFill>
        </p:spPr>
        <p:txBody>
          <a:bodyPr/>
          <a:lstStyle>
            <a:lvl1pPr>
              <a:defRPr b="0" i="0"/>
            </a:lvl1pPr>
          </a:lstStyle>
          <a:p>
            <a:endParaRPr lang="en-US" dirty="0"/>
          </a:p>
        </p:txBody>
      </p:sp>
      <p:sp>
        <p:nvSpPr>
          <p:cNvPr id="12" name="Text Placeholder 6">
            <a:extLst>
              <a:ext uri="{FF2B5EF4-FFF2-40B4-BE49-F238E27FC236}">
                <a16:creationId xmlns:a16="http://schemas.microsoft.com/office/drawing/2014/main" id="{23F5F0BC-E255-C841-9FB2-D5898ADF3311}"/>
              </a:ext>
            </a:extLst>
          </p:cNvPr>
          <p:cNvSpPr>
            <a:spLocks noGrp="1"/>
          </p:cNvSpPr>
          <p:nvPr>
            <p:ph type="body" sz="quarter" idx="19"/>
          </p:nvPr>
        </p:nvSpPr>
        <p:spPr>
          <a:xfrm>
            <a:off x="1695951" y="1699219"/>
            <a:ext cx="8800096" cy="795787"/>
          </a:xfrm>
        </p:spPr>
        <p:txBody>
          <a:bodyPr anchor="t">
            <a:noAutofit/>
          </a:bodyPr>
          <a:lstStyle>
            <a:lvl1pPr marL="0" indent="0" algn="ctr">
              <a:buNone/>
              <a:defRPr sz="1600" b="0" i="0"/>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4" name="Text Placeholder 6">
            <a:extLst>
              <a:ext uri="{FF2B5EF4-FFF2-40B4-BE49-F238E27FC236}">
                <a16:creationId xmlns:a16="http://schemas.microsoft.com/office/drawing/2014/main" id="{43C10868-D381-D148-A04D-51D793729E77}"/>
              </a:ext>
            </a:extLst>
          </p:cNvPr>
          <p:cNvSpPr>
            <a:spLocks noGrp="1"/>
          </p:cNvSpPr>
          <p:nvPr>
            <p:ph type="body" sz="quarter" idx="20"/>
          </p:nvPr>
        </p:nvSpPr>
        <p:spPr>
          <a:xfrm>
            <a:off x="4577847" y="4719762"/>
            <a:ext cx="3036306" cy="1620389"/>
          </a:xfrm>
        </p:spPr>
        <p:txBody>
          <a:bodyPr anchor="t">
            <a:noAutofit/>
          </a:bodyPr>
          <a:lstStyle>
            <a:lvl1pPr marL="0" indent="0" algn="ctr">
              <a:buNone/>
              <a:defRPr sz="1600" b="0" i="0">
                <a:solidFill>
                  <a:schemeClr val="bg2"/>
                </a:solidFill>
              </a:defRPr>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5" name="Text Placeholder 6">
            <a:extLst>
              <a:ext uri="{FF2B5EF4-FFF2-40B4-BE49-F238E27FC236}">
                <a16:creationId xmlns:a16="http://schemas.microsoft.com/office/drawing/2014/main" id="{2F56925B-FE49-864C-BCE2-2C4BDFAA0099}"/>
              </a:ext>
            </a:extLst>
          </p:cNvPr>
          <p:cNvSpPr>
            <a:spLocks noGrp="1"/>
          </p:cNvSpPr>
          <p:nvPr>
            <p:ph type="body" sz="quarter" idx="23"/>
          </p:nvPr>
        </p:nvSpPr>
        <p:spPr>
          <a:xfrm>
            <a:off x="4577847" y="3793503"/>
            <a:ext cx="3036305" cy="926259"/>
          </a:xfrm>
        </p:spPr>
        <p:txBody>
          <a:bodyPr anchor="b">
            <a:noAutofit/>
          </a:bodyPr>
          <a:lstStyle>
            <a:lvl1pPr marL="0" indent="0" algn="ctr">
              <a:buNone/>
              <a:defRPr sz="2000" b="1" i="0" cap="all" baseline="0">
                <a:solidFill>
                  <a:schemeClr val="bg2"/>
                </a:solidFill>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Tree>
    <p:extLst>
      <p:ext uri="{BB962C8B-B14F-4D97-AF65-F5344CB8AC3E}">
        <p14:creationId xmlns:p14="http://schemas.microsoft.com/office/powerpoint/2010/main" val="1841918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tx2"/>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E5B5204-28C8-E44F-A86F-32B498F4E908}"/>
              </a:ext>
            </a:extLst>
          </p:cNvPr>
          <p:cNvSpPr>
            <a:spLocks noGrp="1"/>
          </p:cNvSpPr>
          <p:nvPr>
            <p:ph type="pic" sz="quarter" idx="13"/>
          </p:nvPr>
        </p:nvSpPr>
        <p:spPr>
          <a:xfrm>
            <a:off x="0" y="0"/>
            <a:ext cx="12192000" cy="6858000"/>
          </a:xfrm>
          <a:custGeom>
            <a:avLst/>
            <a:gdLst>
              <a:gd name="connsiteX0" fmla="*/ 915131 w 12192000"/>
              <a:gd name="connsiteY0" fmla="*/ 838931 h 6858000"/>
              <a:gd name="connsiteX1" fmla="*/ 11276869 w 12192000"/>
              <a:gd name="connsiteY1" fmla="*/ 838931 h 6858000"/>
              <a:gd name="connsiteX2" fmla="*/ 11276869 w 12192000"/>
              <a:gd name="connsiteY2" fmla="*/ 5893657 h 6858000"/>
              <a:gd name="connsiteX3" fmla="*/ 915131 w 12192000"/>
              <a:gd name="connsiteY3" fmla="*/ 5893657 h 6858000"/>
              <a:gd name="connsiteX4" fmla="*/ 838200 w 12192000"/>
              <a:gd name="connsiteY4" fmla="*/ 762000 h 6858000"/>
              <a:gd name="connsiteX5" fmla="*/ 838200 w 12192000"/>
              <a:gd name="connsiteY5" fmla="*/ 5970588 h 6858000"/>
              <a:gd name="connsiteX6" fmla="*/ 11353800 w 12192000"/>
              <a:gd name="connsiteY6" fmla="*/ 5970588 h 6858000"/>
              <a:gd name="connsiteX7" fmla="*/ 11353800 w 12192000"/>
              <a:gd name="connsiteY7" fmla="*/ 76200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915131" y="838931"/>
                </a:moveTo>
                <a:lnTo>
                  <a:pt x="11276869" y="838931"/>
                </a:lnTo>
                <a:lnTo>
                  <a:pt x="11276869" y="5893657"/>
                </a:lnTo>
                <a:lnTo>
                  <a:pt x="915131" y="5893657"/>
                </a:lnTo>
                <a:close/>
                <a:moveTo>
                  <a:pt x="838200" y="762000"/>
                </a:moveTo>
                <a:lnTo>
                  <a:pt x="838200" y="5970588"/>
                </a:lnTo>
                <a:lnTo>
                  <a:pt x="11353800" y="5970588"/>
                </a:lnTo>
                <a:lnTo>
                  <a:pt x="11353800" y="762000"/>
                </a:lnTo>
                <a:close/>
                <a:moveTo>
                  <a:pt x="0" y="0"/>
                </a:moveTo>
                <a:lnTo>
                  <a:pt x="12192000" y="0"/>
                </a:lnTo>
                <a:lnTo>
                  <a:pt x="12192000" y="6858000"/>
                </a:lnTo>
                <a:lnTo>
                  <a:pt x="0" y="6858000"/>
                </a:lnTo>
                <a:close/>
              </a:path>
            </a:pathLst>
          </a:custGeom>
          <a:solidFill>
            <a:schemeClr val="bg1"/>
          </a:solidFill>
        </p:spPr>
        <p:txBody>
          <a:bodyPr wrap="square">
            <a:noAutofit/>
          </a:bodyPr>
          <a:lstStyle>
            <a:lvl1pPr>
              <a:defRPr b="0" i="0">
                <a:solidFill>
                  <a:schemeClr val="tx1"/>
                </a:solidFill>
              </a:defRPr>
            </a:lvl1pPr>
          </a:lstStyle>
          <a:p>
            <a:endParaRPr lang="en-US" dirty="0"/>
          </a:p>
        </p:txBody>
      </p:sp>
      <p:sp>
        <p:nvSpPr>
          <p:cNvPr id="2" name="Title 1">
            <a:extLst>
              <a:ext uri="{FF2B5EF4-FFF2-40B4-BE49-F238E27FC236}">
                <a16:creationId xmlns:a16="http://schemas.microsoft.com/office/drawing/2014/main" id="{99389E3C-9EB4-AB45-B7C4-A3593B30B202}"/>
              </a:ext>
            </a:extLst>
          </p:cNvPr>
          <p:cNvSpPr>
            <a:spLocks noGrp="1"/>
          </p:cNvSpPr>
          <p:nvPr>
            <p:ph type="title" hasCustomPrompt="1"/>
          </p:nvPr>
        </p:nvSpPr>
        <p:spPr>
          <a:xfrm>
            <a:off x="838200" y="2276475"/>
            <a:ext cx="10515600" cy="1325563"/>
          </a:xfrm>
        </p:spPr>
        <p:txBody>
          <a:bodyPr anchor="b">
            <a:normAutofit/>
          </a:bodyPr>
          <a:lstStyle>
            <a:lvl1pPr algn="ctr">
              <a:defRPr sz="5400">
                <a:solidFill>
                  <a:schemeClr val="tx2"/>
                </a:solidFill>
              </a:defRPr>
            </a:lvl1pPr>
          </a:lstStyle>
          <a:p>
            <a:r>
              <a:rPr lang="en-US" dirty="0"/>
              <a:t>Lorem Ipsum</a:t>
            </a:r>
          </a:p>
        </p:txBody>
      </p:sp>
      <p:sp>
        <p:nvSpPr>
          <p:cNvPr id="3" name="Date Placeholder 2">
            <a:extLst>
              <a:ext uri="{FF2B5EF4-FFF2-40B4-BE49-F238E27FC236}">
                <a16:creationId xmlns:a16="http://schemas.microsoft.com/office/drawing/2014/main" id="{B32B11B6-42A4-6142-A7C8-2743D7B08456}"/>
              </a:ext>
            </a:extLst>
          </p:cNvPr>
          <p:cNvSpPr>
            <a:spLocks noGrp="1"/>
          </p:cNvSpPr>
          <p:nvPr>
            <p:ph type="dt" sz="half" idx="10"/>
          </p:nvPr>
        </p:nvSpPr>
        <p:spPr/>
        <p:txBody>
          <a:bodyPr/>
          <a:lstStyle/>
          <a:p>
            <a:fld id="{CC488FE3-79BF-DB4F-B648-6A8349C22FAF}" type="datetimeFigureOut">
              <a:rPr lang="en-US" smtClean="0"/>
              <a:pPr/>
              <a:t>5/5/2024</a:t>
            </a:fld>
            <a:endParaRPr lang="en-US"/>
          </a:p>
        </p:txBody>
      </p:sp>
      <p:sp>
        <p:nvSpPr>
          <p:cNvPr id="4" name="Footer Placeholder 3">
            <a:extLst>
              <a:ext uri="{FF2B5EF4-FFF2-40B4-BE49-F238E27FC236}">
                <a16:creationId xmlns:a16="http://schemas.microsoft.com/office/drawing/2014/main" id="{FEA50A37-380D-F94E-B5F2-9B3040D122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8DE528-A2B4-3D4C-90CE-4430B4F7E4F6}"/>
              </a:ext>
            </a:extLst>
          </p:cNvPr>
          <p:cNvSpPr>
            <a:spLocks noGrp="1"/>
          </p:cNvSpPr>
          <p:nvPr>
            <p:ph type="sldNum" sz="quarter" idx="12"/>
          </p:nvPr>
        </p:nvSpPr>
        <p:spPr/>
        <p:txBody>
          <a:bodyPr/>
          <a:lstStyle/>
          <a:p>
            <a:fld id="{7E324480-4799-EE47-8D39-A19AEB828813}" type="slidenum">
              <a:rPr lang="en-US" smtClean="0"/>
              <a:pPr/>
              <a:t>‹#›</a:t>
            </a:fld>
            <a:endParaRPr lang="en-US"/>
          </a:p>
        </p:txBody>
      </p:sp>
      <p:sp>
        <p:nvSpPr>
          <p:cNvPr id="10" name="Text Placeholder 9">
            <a:extLst>
              <a:ext uri="{FF2B5EF4-FFF2-40B4-BE49-F238E27FC236}">
                <a16:creationId xmlns:a16="http://schemas.microsoft.com/office/drawing/2014/main" id="{204BB6CA-D6FD-4640-9A59-A33350DBE535}"/>
              </a:ext>
            </a:extLst>
          </p:cNvPr>
          <p:cNvSpPr>
            <a:spLocks noGrp="1"/>
          </p:cNvSpPr>
          <p:nvPr>
            <p:ph type="body" sz="quarter" idx="15"/>
          </p:nvPr>
        </p:nvSpPr>
        <p:spPr>
          <a:xfrm>
            <a:off x="838200" y="3602038"/>
            <a:ext cx="10515600" cy="1655762"/>
          </a:xfrm>
        </p:spPr>
        <p:txBody>
          <a:bodyPr/>
          <a:lstStyle>
            <a:lvl1pPr marL="0" indent="0" algn="ctr">
              <a:buNone/>
              <a:defRPr>
                <a:solidFill>
                  <a:schemeClr val="tx2"/>
                </a:solidFill>
              </a:defRPr>
            </a:lvl1pPr>
            <a:lvl2pPr marL="457200" indent="0" algn="ctr">
              <a:buNone/>
              <a:defRPr>
                <a:solidFill>
                  <a:schemeClr val="bg2"/>
                </a:solidFill>
              </a:defRPr>
            </a:lvl2pPr>
            <a:lvl3pPr marL="914400" indent="0" algn="ctr">
              <a:buNone/>
              <a:defRPr>
                <a:solidFill>
                  <a:schemeClr val="bg2"/>
                </a:solidFill>
              </a:defRPr>
            </a:lvl3pPr>
            <a:lvl4pPr marL="1371600" indent="0" algn="ctr">
              <a:buNone/>
              <a:defRPr>
                <a:solidFill>
                  <a:schemeClr val="bg2"/>
                </a:solidFill>
              </a:defRPr>
            </a:lvl4pPr>
            <a:lvl5pPr marL="1828800" indent="0" algn="ctr">
              <a:buNone/>
              <a:defRPr>
                <a:solidFill>
                  <a:schemeClr val="bg2"/>
                </a:solidFill>
              </a:defRPr>
            </a:lvl5pPr>
          </a:lstStyle>
          <a:p>
            <a:pPr lvl="0"/>
            <a:r>
              <a:rPr lang="en-US" dirty="0"/>
              <a:t>Click to edit Master text styles</a:t>
            </a:r>
          </a:p>
        </p:txBody>
      </p:sp>
    </p:spTree>
    <p:extLst>
      <p:ext uri="{BB962C8B-B14F-4D97-AF65-F5344CB8AC3E}">
        <p14:creationId xmlns:p14="http://schemas.microsoft.com/office/powerpoint/2010/main" val="437167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Title and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A5FE7F68-8A21-DB42-8073-581EE274B25F}"/>
              </a:ext>
            </a:extLst>
          </p:cNvPr>
          <p:cNvCxnSpPr>
            <a:cxnSpLocks/>
          </p:cNvCxnSpPr>
          <p:nvPr userDrawn="1"/>
        </p:nvCxnSpPr>
        <p:spPr>
          <a:xfrm>
            <a:off x="6096000" y="0"/>
            <a:ext cx="0" cy="6858000"/>
          </a:xfrm>
          <a:prstGeom prst="line">
            <a:avLst/>
          </a:prstGeom>
          <a:ln>
            <a:solidFill>
              <a:schemeClr val="accent1">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0" y="0"/>
            <a:ext cx="6096000" cy="3429000"/>
          </a:xfrm>
          <a:solidFill>
            <a:schemeClr val="bg1"/>
          </a:solidFill>
        </p:spPr>
        <p:txBody>
          <a:bodyPr/>
          <a:lstStyle>
            <a:lvl1pPr>
              <a:defRPr b="0" i="0"/>
            </a:lvl1pPr>
          </a:lstStyle>
          <a:p>
            <a:endParaRPr lang="en-US" dirty="0"/>
          </a:p>
        </p:txBody>
      </p:sp>
      <p:sp>
        <p:nvSpPr>
          <p:cNvPr id="8" name="Picture Placeholder 7">
            <a:extLst>
              <a:ext uri="{FF2B5EF4-FFF2-40B4-BE49-F238E27FC236}">
                <a16:creationId xmlns:a16="http://schemas.microsoft.com/office/drawing/2014/main" id="{87B8B77C-15A9-6442-A014-0792F5710320}"/>
              </a:ext>
            </a:extLst>
          </p:cNvPr>
          <p:cNvSpPr>
            <a:spLocks noGrp="1"/>
          </p:cNvSpPr>
          <p:nvPr>
            <p:ph type="pic" sz="quarter" idx="17"/>
          </p:nvPr>
        </p:nvSpPr>
        <p:spPr>
          <a:xfrm>
            <a:off x="6096000" y="0"/>
            <a:ext cx="6096000" cy="3429000"/>
          </a:xfrm>
          <a:solidFill>
            <a:schemeClr val="bg1"/>
          </a:solidFill>
        </p:spPr>
        <p:txBody>
          <a:bodyPr/>
          <a:lstStyle>
            <a:lvl1pPr>
              <a:defRPr b="0" i="0"/>
            </a:lvl1pPr>
          </a:lstStyle>
          <a:p>
            <a:endParaRPr lang="en-US" dirty="0"/>
          </a:p>
        </p:txBody>
      </p:sp>
      <p:sp>
        <p:nvSpPr>
          <p:cNvPr id="13" name="Text Placeholder 6">
            <a:extLst>
              <a:ext uri="{FF2B5EF4-FFF2-40B4-BE49-F238E27FC236}">
                <a16:creationId xmlns:a16="http://schemas.microsoft.com/office/drawing/2014/main" id="{B18F8246-9AD0-7849-A7EF-AC79192FD9D2}"/>
              </a:ext>
            </a:extLst>
          </p:cNvPr>
          <p:cNvSpPr>
            <a:spLocks noGrp="1"/>
          </p:cNvSpPr>
          <p:nvPr>
            <p:ph type="body" sz="quarter" idx="20"/>
          </p:nvPr>
        </p:nvSpPr>
        <p:spPr>
          <a:xfrm>
            <a:off x="701128" y="4698497"/>
            <a:ext cx="4693745" cy="1620389"/>
          </a:xfrm>
        </p:spPr>
        <p:txBody>
          <a:bodyPr anchor="t">
            <a:noAutofit/>
          </a:bodyPr>
          <a:lstStyle>
            <a:lvl1pPr marL="0" indent="0" algn="ctr">
              <a:buNone/>
              <a:defRPr sz="1600" b="0" i="0">
                <a:solidFill>
                  <a:schemeClr val="accent1"/>
                </a:solidFill>
              </a:defRPr>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4" name="Text Placeholder 6">
            <a:extLst>
              <a:ext uri="{FF2B5EF4-FFF2-40B4-BE49-F238E27FC236}">
                <a16:creationId xmlns:a16="http://schemas.microsoft.com/office/drawing/2014/main" id="{A1CD2F1A-219E-B045-9E75-477E9186A296}"/>
              </a:ext>
            </a:extLst>
          </p:cNvPr>
          <p:cNvSpPr>
            <a:spLocks noGrp="1"/>
          </p:cNvSpPr>
          <p:nvPr>
            <p:ph type="body" sz="quarter" idx="23"/>
          </p:nvPr>
        </p:nvSpPr>
        <p:spPr>
          <a:xfrm>
            <a:off x="701129" y="3772238"/>
            <a:ext cx="4693743" cy="926259"/>
          </a:xfrm>
        </p:spPr>
        <p:txBody>
          <a:bodyPr anchor="b">
            <a:noAutofit/>
          </a:bodyPr>
          <a:lstStyle>
            <a:lvl1pPr marL="0" indent="0" algn="ctr">
              <a:buNone/>
              <a:defRPr sz="2000" b="1" i="0" cap="all" baseline="0">
                <a:solidFill>
                  <a:schemeClr val="accent1"/>
                </a:solidFill>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15" name="Text Placeholder 6">
            <a:extLst>
              <a:ext uri="{FF2B5EF4-FFF2-40B4-BE49-F238E27FC236}">
                <a16:creationId xmlns:a16="http://schemas.microsoft.com/office/drawing/2014/main" id="{2AFC96B9-125D-6643-9F73-DCBBE03A3858}"/>
              </a:ext>
            </a:extLst>
          </p:cNvPr>
          <p:cNvSpPr>
            <a:spLocks noGrp="1"/>
          </p:cNvSpPr>
          <p:nvPr>
            <p:ph type="body" sz="quarter" idx="24"/>
          </p:nvPr>
        </p:nvSpPr>
        <p:spPr>
          <a:xfrm>
            <a:off x="6797128" y="4698497"/>
            <a:ext cx="4693745" cy="1620389"/>
          </a:xfrm>
        </p:spPr>
        <p:txBody>
          <a:bodyPr anchor="t">
            <a:noAutofit/>
          </a:bodyPr>
          <a:lstStyle>
            <a:lvl1pPr marL="0" indent="0" algn="ctr">
              <a:buNone/>
              <a:defRPr sz="1600" b="0" i="0">
                <a:solidFill>
                  <a:schemeClr val="accent1"/>
                </a:solidFill>
              </a:defRPr>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6" name="Text Placeholder 6">
            <a:extLst>
              <a:ext uri="{FF2B5EF4-FFF2-40B4-BE49-F238E27FC236}">
                <a16:creationId xmlns:a16="http://schemas.microsoft.com/office/drawing/2014/main" id="{D5D2DB74-049F-F748-9864-6C2F0520FA0A}"/>
              </a:ext>
            </a:extLst>
          </p:cNvPr>
          <p:cNvSpPr>
            <a:spLocks noGrp="1"/>
          </p:cNvSpPr>
          <p:nvPr>
            <p:ph type="body" sz="quarter" idx="25"/>
          </p:nvPr>
        </p:nvSpPr>
        <p:spPr>
          <a:xfrm>
            <a:off x="6797129" y="3772238"/>
            <a:ext cx="4693743" cy="926259"/>
          </a:xfrm>
        </p:spPr>
        <p:txBody>
          <a:bodyPr anchor="b">
            <a:noAutofit/>
          </a:bodyPr>
          <a:lstStyle>
            <a:lvl1pPr marL="0" indent="0" algn="ctr">
              <a:buNone/>
              <a:defRPr sz="2000" b="1" i="0" cap="all" baseline="0">
                <a:solidFill>
                  <a:schemeClr val="accent1"/>
                </a:solidFill>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Tree>
    <p:extLst>
      <p:ext uri="{BB962C8B-B14F-4D97-AF65-F5344CB8AC3E}">
        <p14:creationId xmlns:p14="http://schemas.microsoft.com/office/powerpoint/2010/main" val="31549560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6_Title and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A5FE7F68-8A21-DB42-8073-581EE274B25F}"/>
              </a:ext>
            </a:extLst>
          </p:cNvPr>
          <p:cNvCxnSpPr>
            <a:cxnSpLocks/>
          </p:cNvCxnSpPr>
          <p:nvPr userDrawn="1"/>
        </p:nvCxnSpPr>
        <p:spPr>
          <a:xfrm>
            <a:off x="6096000" y="0"/>
            <a:ext cx="0" cy="6858000"/>
          </a:xfrm>
          <a:prstGeom prst="line">
            <a:avLst/>
          </a:prstGeom>
          <a:ln>
            <a:solidFill>
              <a:schemeClr val="accent1">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0" y="3429000"/>
            <a:ext cx="6096000" cy="3429000"/>
          </a:xfrm>
          <a:solidFill>
            <a:schemeClr val="bg1"/>
          </a:solidFill>
        </p:spPr>
        <p:txBody>
          <a:bodyPr/>
          <a:lstStyle>
            <a:lvl1pPr>
              <a:defRPr b="0" i="0"/>
            </a:lvl1pPr>
          </a:lstStyle>
          <a:p>
            <a:endParaRPr lang="en-US" dirty="0"/>
          </a:p>
        </p:txBody>
      </p:sp>
      <p:sp>
        <p:nvSpPr>
          <p:cNvPr id="8" name="Picture Placeholder 7">
            <a:extLst>
              <a:ext uri="{FF2B5EF4-FFF2-40B4-BE49-F238E27FC236}">
                <a16:creationId xmlns:a16="http://schemas.microsoft.com/office/drawing/2014/main" id="{87B8B77C-15A9-6442-A014-0792F5710320}"/>
              </a:ext>
            </a:extLst>
          </p:cNvPr>
          <p:cNvSpPr>
            <a:spLocks noGrp="1"/>
          </p:cNvSpPr>
          <p:nvPr>
            <p:ph type="pic" sz="quarter" idx="17"/>
          </p:nvPr>
        </p:nvSpPr>
        <p:spPr>
          <a:xfrm>
            <a:off x="6096000" y="3429000"/>
            <a:ext cx="6096000" cy="3429000"/>
          </a:xfrm>
          <a:solidFill>
            <a:schemeClr val="bg1"/>
          </a:solidFill>
        </p:spPr>
        <p:txBody>
          <a:bodyPr/>
          <a:lstStyle>
            <a:lvl1pPr>
              <a:defRPr b="0" i="0"/>
            </a:lvl1pPr>
          </a:lstStyle>
          <a:p>
            <a:endParaRPr lang="en-US" dirty="0"/>
          </a:p>
        </p:txBody>
      </p:sp>
      <p:sp>
        <p:nvSpPr>
          <p:cNvPr id="13" name="Text Placeholder 6">
            <a:extLst>
              <a:ext uri="{FF2B5EF4-FFF2-40B4-BE49-F238E27FC236}">
                <a16:creationId xmlns:a16="http://schemas.microsoft.com/office/drawing/2014/main" id="{B18F8246-9AD0-7849-A7EF-AC79192FD9D2}"/>
              </a:ext>
            </a:extLst>
          </p:cNvPr>
          <p:cNvSpPr>
            <a:spLocks noGrp="1"/>
          </p:cNvSpPr>
          <p:nvPr>
            <p:ph type="body" sz="quarter" idx="20"/>
          </p:nvPr>
        </p:nvSpPr>
        <p:spPr>
          <a:xfrm>
            <a:off x="701128" y="1269497"/>
            <a:ext cx="4693745" cy="1620389"/>
          </a:xfrm>
        </p:spPr>
        <p:txBody>
          <a:bodyPr anchor="t">
            <a:noAutofit/>
          </a:bodyPr>
          <a:lstStyle>
            <a:lvl1pPr marL="0" indent="0" algn="ctr">
              <a:buNone/>
              <a:defRPr sz="1600" b="0" i="0">
                <a:solidFill>
                  <a:schemeClr val="accent1"/>
                </a:solidFill>
              </a:defRPr>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4" name="Text Placeholder 6">
            <a:extLst>
              <a:ext uri="{FF2B5EF4-FFF2-40B4-BE49-F238E27FC236}">
                <a16:creationId xmlns:a16="http://schemas.microsoft.com/office/drawing/2014/main" id="{A1CD2F1A-219E-B045-9E75-477E9186A296}"/>
              </a:ext>
            </a:extLst>
          </p:cNvPr>
          <p:cNvSpPr>
            <a:spLocks noGrp="1"/>
          </p:cNvSpPr>
          <p:nvPr>
            <p:ph type="body" sz="quarter" idx="23"/>
          </p:nvPr>
        </p:nvSpPr>
        <p:spPr>
          <a:xfrm>
            <a:off x="701129" y="343238"/>
            <a:ext cx="4693743" cy="926259"/>
          </a:xfrm>
        </p:spPr>
        <p:txBody>
          <a:bodyPr anchor="b">
            <a:noAutofit/>
          </a:bodyPr>
          <a:lstStyle>
            <a:lvl1pPr marL="0" indent="0" algn="ctr">
              <a:buNone/>
              <a:defRPr sz="2000" b="1" i="0" cap="all" baseline="0">
                <a:solidFill>
                  <a:schemeClr val="accent1"/>
                </a:solidFill>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15" name="Text Placeholder 6">
            <a:extLst>
              <a:ext uri="{FF2B5EF4-FFF2-40B4-BE49-F238E27FC236}">
                <a16:creationId xmlns:a16="http://schemas.microsoft.com/office/drawing/2014/main" id="{2AFC96B9-125D-6643-9F73-DCBBE03A3858}"/>
              </a:ext>
            </a:extLst>
          </p:cNvPr>
          <p:cNvSpPr>
            <a:spLocks noGrp="1"/>
          </p:cNvSpPr>
          <p:nvPr>
            <p:ph type="body" sz="quarter" idx="24"/>
          </p:nvPr>
        </p:nvSpPr>
        <p:spPr>
          <a:xfrm>
            <a:off x="6797128" y="1269497"/>
            <a:ext cx="4693745" cy="1620389"/>
          </a:xfrm>
        </p:spPr>
        <p:txBody>
          <a:bodyPr anchor="t">
            <a:noAutofit/>
          </a:bodyPr>
          <a:lstStyle>
            <a:lvl1pPr marL="0" indent="0" algn="ctr">
              <a:buNone/>
              <a:defRPr sz="1600" b="0" i="0">
                <a:solidFill>
                  <a:schemeClr val="accent1"/>
                </a:solidFill>
              </a:defRPr>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6" name="Text Placeholder 6">
            <a:extLst>
              <a:ext uri="{FF2B5EF4-FFF2-40B4-BE49-F238E27FC236}">
                <a16:creationId xmlns:a16="http://schemas.microsoft.com/office/drawing/2014/main" id="{D5D2DB74-049F-F748-9864-6C2F0520FA0A}"/>
              </a:ext>
            </a:extLst>
          </p:cNvPr>
          <p:cNvSpPr>
            <a:spLocks noGrp="1"/>
          </p:cNvSpPr>
          <p:nvPr>
            <p:ph type="body" sz="quarter" idx="25"/>
          </p:nvPr>
        </p:nvSpPr>
        <p:spPr>
          <a:xfrm>
            <a:off x="6797129" y="343238"/>
            <a:ext cx="4693743" cy="926259"/>
          </a:xfrm>
        </p:spPr>
        <p:txBody>
          <a:bodyPr anchor="b">
            <a:noAutofit/>
          </a:bodyPr>
          <a:lstStyle>
            <a:lvl1pPr marL="0" indent="0" algn="ctr">
              <a:buNone/>
              <a:defRPr sz="2000" b="1" i="0" cap="all" baseline="0">
                <a:solidFill>
                  <a:schemeClr val="accent1"/>
                </a:solidFill>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Tree>
    <p:extLst>
      <p:ext uri="{BB962C8B-B14F-4D97-AF65-F5344CB8AC3E}">
        <p14:creationId xmlns:p14="http://schemas.microsoft.com/office/powerpoint/2010/main" val="15830358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7_Title and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A5FE7F68-8A21-DB42-8073-581EE274B25F}"/>
              </a:ext>
            </a:extLst>
          </p:cNvPr>
          <p:cNvCxnSpPr>
            <a:cxnSpLocks/>
          </p:cNvCxnSpPr>
          <p:nvPr userDrawn="1"/>
        </p:nvCxnSpPr>
        <p:spPr>
          <a:xfrm>
            <a:off x="0" y="3429000"/>
            <a:ext cx="12192000" cy="0"/>
          </a:xfrm>
          <a:prstGeom prst="line">
            <a:avLst/>
          </a:prstGeom>
          <a:ln>
            <a:solidFill>
              <a:schemeClr val="accent1">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0" y="3429000"/>
            <a:ext cx="6096000" cy="3429000"/>
          </a:xfrm>
          <a:solidFill>
            <a:schemeClr val="bg1"/>
          </a:solidFill>
        </p:spPr>
        <p:txBody>
          <a:bodyPr/>
          <a:lstStyle>
            <a:lvl1pPr>
              <a:defRPr b="0" i="0"/>
            </a:lvl1pPr>
          </a:lstStyle>
          <a:p>
            <a:endParaRPr lang="en-US" dirty="0"/>
          </a:p>
        </p:txBody>
      </p:sp>
      <p:sp>
        <p:nvSpPr>
          <p:cNvPr id="8" name="Picture Placeholder 7">
            <a:extLst>
              <a:ext uri="{FF2B5EF4-FFF2-40B4-BE49-F238E27FC236}">
                <a16:creationId xmlns:a16="http://schemas.microsoft.com/office/drawing/2014/main" id="{87B8B77C-15A9-6442-A014-0792F5710320}"/>
              </a:ext>
            </a:extLst>
          </p:cNvPr>
          <p:cNvSpPr>
            <a:spLocks noGrp="1"/>
          </p:cNvSpPr>
          <p:nvPr>
            <p:ph type="pic" sz="quarter" idx="17"/>
          </p:nvPr>
        </p:nvSpPr>
        <p:spPr>
          <a:xfrm>
            <a:off x="0" y="0"/>
            <a:ext cx="6096000" cy="3429000"/>
          </a:xfrm>
          <a:solidFill>
            <a:schemeClr val="bg1"/>
          </a:solidFill>
        </p:spPr>
        <p:txBody>
          <a:bodyPr/>
          <a:lstStyle>
            <a:lvl1pPr>
              <a:defRPr b="0" i="0"/>
            </a:lvl1pPr>
          </a:lstStyle>
          <a:p>
            <a:endParaRPr lang="en-US" dirty="0"/>
          </a:p>
        </p:txBody>
      </p:sp>
      <p:sp>
        <p:nvSpPr>
          <p:cNvPr id="13" name="Text Placeholder 6">
            <a:extLst>
              <a:ext uri="{FF2B5EF4-FFF2-40B4-BE49-F238E27FC236}">
                <a16:creationId xmlns:a16="http://schemas.microsoft.com/office/drawing/2014/main" id="{B18F8246-9AD0-7849-A7EF-AC79192FD9D2}"/>
              </a:ext>
            </a:extLst>
          </p:cNvPr>
          <p:cNvSpPr>
            <a:spLocks noGrp="1"/>
          </p:cNvSpPr>
          <p:nvPr>
            <p:ph type="body" sz="quarter" idx="20"/>
          </p:nvPr>
        </p:nvSpPr>
        <p:spPr>
          <a:xfrm>
            <a:off x="6833190" y="4778308"/>
            <a:ext cx="4693745" cy="1620389"/>
          </a:xfrm>
        </p:spPr>
        <p:txBody>
          <a:bodyPr anchor="t">
            <a:noAutofit/>
          </a:bodyPr>
          <a:lstStyle>
            <a:lvl1pPr marL="0" indent="0" algn="ctr">
              <a:buNone/>
              <a:defRPr sz="1600" b="0" i="0">
                <a:solidFill>
                  <a:schemeClr val="accent1"/>
                </a:solidFill>
              </a:defRPr>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4" name="Text Placeholder 6">
            <a:extLst>
              <a:ext uri="{FF2B5EF4-FFF2-40B4-BE49-F238E27FC236}">
                <a16:creationId xmlns:a16="http://schemas.microsoft.com/office/drawing/2014/main" id="{A1CD2F1A-219E-B045-9E75-477E9186A296}"/>
              </a:ext>
            </a:extLst>
          </p:cNvPr>
          <p:cNvSpPr>
            <a:spLocks noGrp="1"/>
          </p:cNvSpPr>
          <p:nvPr>
            <p:ph type="body" sz="quarter" idx="23"/>
          </p:nvPr>
        </p:nvSpPr>
        <p:spPr>
          <a:xfrm>
            <a:off x="6833191" y="3852049"/>
            <a:ext cx="4693743" cy="926259"/>
          </a:xfrm>
        </p:spPr>
        <p:txBody>
          <a:bodyPr anchor="b">
            <a:noAutofit/>
          </a:bodyPr>
          <a:lstStyle>
            <a:lvl1pPr marL="0" indent="0" algn="ctr">
              <a:buNone/>
              <a:defRPr sz="2000" b="1" i="0" cap="all" baseline="0">
                <a:solidFill>
                  <a:schemeClr val="accent1"/>
                </a:solidFill>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15" name="Text Placeholder 6">
            <a:extLst>
              <a:ext uri="{FF2B5EF4-FFF2-40B4-BE49-F238E27FC236}">
                <a16:creationId xmlns:a16="http://schemas.microsoft.com/office/drawing/2014/main" id="{2AFC96B9-125D-6643-9F73-DCBBE03A3858}"/>
              </a:ext>
            </a:extLst>
          </p:cNvPr>
          <p:cNvSpPr>
            <a:spLocks noGrp="1"/>
          </p:cNvSpPr>
          <p:nvPr>
            <p:ph type="body" sz="quarter" idx="24"/>
          </p:nvPr>
        </p:nvSpPr>
        <p:spPr>
          <a:xfrm>
            <a:off x="6797128" y="1269497"/>
            <a:ext cx="4693745" cy="1620389"/>
          </a:xfrm>
        </p:spPr>
        <p:txBody>
          <a:bodyPr anchor="t">
            <a:noAutofit/>
          </a:bodyPr>
          <a:lstStyle>
            <a:lvl1pPr marL="0" indent="0" algn="ctr">
              <a:buNone/>
              <a:defRPr sz="1600" b="0" i="0">
                <a:solidFill>
                  <a:schemeClr val="accent1"/>
                </a:solidFill>
              </a:defRPr>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6" name="Text Placeholder 6">
            <a:extLst>
              <a:ext uri="{FF2B5EF4-FFF2-40B4-BE49-F238E27FC236}">
                <a16:creationId xmlns:a16="http://schemas.microsoft.com/office/drawing/2014/main" id="{D5D2DB74-049F-F748-9864-6C2F0520FA0A}"/>
              </a:ext>
            </a:extLst>
          </p:cNvPr>
          <p:cNvSpPr>
            <a:spLocks noGrp="1"/>
          </p:cNvSpPr>
          <p:nvPr>
            <p:ph type="body" sz="quarter" idx="25"/>
          </p:nvPr>
        </p:nvSpPr>
        <p:spPr>
          <a:xfrm>
            <a:off x="6797129" y="343238"/>
            <a:ext cx="4693743" cy="926259"/>
          </a:xfrm>
        </p:spPr>
        <p:txBody>
          <a:bodyPr anchor="b">
            <a:noAutofit/>
          </a:bodyPr>
          <a:lstStyle>
            <a:lvl1pPr marL="0" indent="0" algn="ctr">
              <a:buNone/>
              <a:defRPr sz="2000" b="1" i="0" cap="all" baseline="0">
                <a:solidFill>
                  <a:schemeClr val="accent1"/>
                </a:solidFill>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Tree>
    <p:extLst>
      <p:ext uri="{BB962C8B-B14F-4D97-AF65-F5344CB8AC3E}">
        <p14:creationId xmlns:p14="http://schemas.microsoft.com/office/powerpoint/2010/main" val="10571975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8_Title and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A5FE7F68-8A21-DB42-8073-581EE274B25F}"/>
              </a:ext>
            </a:extLst>
          </p:cNvPr>
          <p:cNvCxnSpPr>
            <a:cxnSpLocks/>
          </p:cNvCxnSpPr>
          <p:nvPr userDrawn="1"/>
        </p:nvCxnSpPr>
        <p:spPr>
          <a:xfrm>
            <a:off x="0" y="3429000"/>
            <a:ext cx="12192000" cy="0"/>
          </a:xfrm>
          <a:prstGeom prst="line">
            <a:avLst/>
          </a:prstGeom>
          <a:ln>
            <a:solidFill>
              <a:schemeClr val="accent1">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6096000" y="3429000"/>
            <a:ext cx="6096000" cy="3429000"/>
          </a:xfrm>
          <a:solidFill>
            <a:schemeClr val="bg1"/>
          </a:solidFill>
        </p:spPr>
        <p:txBody>
          <a:bodyPr/>
          <a:lstStyle>
            <a:lvl1pPr>
              <a:defRPr b="0" i="0"/>
            </a:lvl1pPr>
          </a:lstStyle>
          <a:p>
            <a:endParaRPr lang="en-US" dirty="0"/>
          </a:p>
        </p:txBody>
      </p:sp>
      <p:sp>
        <p:nvSpPr>
          <p:cNvPr id="8" name="Picture Placeholder 7">
            <a:extLst>
              <a:ext uri="{FF2B5EF4-FFF2-40B4-BE49-F238E27FC236}">
                <a16:creationId xmlns:a16="http://schemas.microsoft.com/office/drawing/2014/main" id="{87B8B77C-15A9-6442-A014-0792F5710320}"/>
              </a:ext>
            </a:extLst>
          </p:cNvPr>
          <p:cNvSpPr>
            <a:spLocks noGrp="1"/>
          </p:cNvSpPr>
          <p:nvPr>
            <p:ph type="pic" sz="quarter" idx="17"/>
          </p:nvPr>
        </p:nvSpPr>
        <p:spPr>
          <a:xfrm>
            <a:off x="6096000" y="0"/>
            <a:ext cx="6096000" cy="3429000"/>
          </a:xfrm>
          <a:solidFill>
            <a:schemeClr val="bg1"/>
          </a:solidFill>
        </p:spPr>
        <p:txBody>
          <a:bodyPr/>
          <a:lstStyle>
            <a:lvl1pPr>
              <a:defRPr b="0" i="0"/>
            </a:lvl1pPr>
          </a:lstStyle>
          <a:p>
            <a:endParaRPr lang="en-US" dirty="0"/>
          </a:p>
        </p:txBody>
      </p:sp>
      <p:sp>
        <p:nvSpPr>
          <p:cNvPr id="13" name="Text Placeholder 6">
            <a:extLst>
              <a:ext uri="{FF2B5EF4-FFF2-40B4-BE49-F238E27FC236}">
                <a16:creationId xmlns:a16="http://schemas.microsoft.com/office/drawing/2014/main" id="{B18F8246-9AD0-7849-A7EF-AC79192FD9D2}"/>
              </a:ext>
            </a:extLst>
          </p:cNvPr>
          <p:cNvSpPr>
            <a:spLocks noGrp="1"/>
          </p:cNvSpPr>
          <p:nvPr>
            <p:ph type="body" sz="quarter" idx="20"/>
          </p:nvPr>
        </p:nvSpPr>
        <p:spPr>
          <a:xfrm>
            <a:off x="737190" y="4778308"/>
            <a:ext cx="4693745" cy="1620389"/>
          </a:xfrm>
        </p:spPr>
        <p:txBody>
          <a:bodyPr anchor="t">
            <a:noAutofit/>
          </a:bodyPr>
          <a:lstStyle>
            <a:lvl1pPr marL="0" indent="0" algn="ctr">
              <a:buNone/>
              <a:defRPr sz="1600" b="0" i="0">
                <a:solidFill>
                  <a:schemeClr val="accent1"/>
                </a:solidFill>
              </a:defRPr>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4" name="Text Placeholder 6">
            <a:extLst>
              <a:ext uri="{FF2B5EF4-FFF2-40B4-BE49-F238E27FC236}">
                <a16:creationId xmlns:a16="http://schemas.microsoft.com/office/drawing/2014/main" id="{A1CD2F1A-219E-B045-9E75-477E9186A296}"/>
              </a:ext>
            </a:extLst>
          </p:cNvPr>
          <p:cNvSpPr>
            <a:spLocks noGrp="1"/>
          </p:cNvSpPr>
          <p:nvPr>
            <p:ph type="body" sz="quarter" idx="23"/>
          </p:nvPr>
        </p:nvSpPr>
        <p:spPr>
          <a:xfrm>
            <a:off x="737191" y="3852049"/>
            <a:ext cx="4693743" cy="926259"/>
          </a:xfrm>
        </p:spPr>
        <p:txBody>
          <a:bodyPr anchor="b">
            <a:noAutofit/>
          </a:bodyPr>
          <a:lstStyle>
            <a:lvl1pPr marL="0" indent="0" algn="ctr">
              <a:buNone/>
              <a:defRPr sz="2000" b="1" i="0" cap="all" baseline="0">
                <a:solidFill>
                  <a:schemeClr val="accent1"/>
                </a:solidFill>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
        <p:nvSpPr>
          <p:cNvPr id="15" name="Text Placeholder 6">
            <a:extLst>
              <a:ext uri="{FF2B5EF4-FFF2-40B4-BE49-F238E27FC236}">
                <a16:creationId xmlns:a16="http://schemas.microsoft.com/office/drawing/2014/main" id="{2AFC96B9-125D-6643-9F73-DCBBE03A3858}"/>
              </a:ext>
            </a:extLst>
          </p:cNvPr>
          <p:cNvSpPr>
            <a:spLocks noGrp="1"/>
          </p:cNvSpPr>
          <p:nvPr>
            <p:ph type="body" sz="quarter" idx="24"/>
          </p:nvPr>
        </p:nvSpPr>
        <p:spPr>
          <a:xfrm>
            <a:off x="701128" y="1269497"/>
            <a:ext cx="4693745" cy="1620389"/>
          </a:xfrm>
        </p:spPr>
        <p:txBody>
          <a:bodyPr anchor="t">
            <a:noAutofit/>
          </a:bodyPr>
          <a:lstStyle>
            <a:lvl1pPr marL="0" indent="0" algn="ctr">
              <a:buNone/>
              <a:defRPr sz="1600" b="0" i="0">
                <a:solidFill>
                  <a:schemeClr val="accent1"/>
                </a:solidFill>
              </a:defRPr>
            </a:lvl1pPr>
            <a:lvl2pPr marL="457200" indent="0" algn="ctr">
              <a:buNone/>
              <a:defRPr sz="1400" b="0" i="0"/>
            </a:lvl2pPr>
            <a:lvl3pPr marL="914400" indent="0" algn="ctr">
              <a:buNone/>
              <a:defRPr sz="1200" b="0" i="0"/>
            </a:lvl3pPr>
            <a:lvl4pPr marL="1371600" indent="0" algn="ctr">
              <a:buNone/>
              <a:defRPr sz="1100" b="0" i="0"/>
            </a:lvl4pPr>
            <a:lvl5pPr marL="1828800" indent="0" algn="ctr">
              <a:buNone/>
              <a:defRPr sz="1100" b="0" i="0"/>
            </a:lvl5pPr>
          </a:lstStyle>
          <a:p>
            <a:pPr lvl="0"/>
            <a:r>
              <a:rPr lang="en-US" dirty="0"/>
              <a:t>Click to edit Master text styles</a:t>
            </a:r>
          </a:p>
        </p:txBody>
      </p:sp>
      <p:sp>
        <p:nvSpPr>
          <p:cNvPr id="16" name="Text Placeholder 6">
            <a:extLst>
              <a:ext uri="{FF2B5EF4-FFF2-40B4-BE49-F238E27FC236}">
                <a16:creationId xmlns:a16="http://schemas.microsoft.com/office/drawing/2014/main" id="{D5D2DB74-049F-F748-9864-6C2F0520FA0A}"/>
              </a:ext>
            </a:extLst>
          </p:cNvPr>
          <p:cNvSpPr>
            <a:spLocks noGrp="1"/>
          </p:cNvSpPr>
          <p:nvPr>
            <p:ph type="body" sz="quarter" idx="25"/>
          </p:nvPr>
        </p:nvSpPr>
        <p:spPr>
          <a:xfrm>
            <a:off x="701129" y="343238"/>
            <a:ext cx="4693743" cy="926259"/>
          </a:xfrm>
        </p:spPr>
        <p:txBody>
          <a:bodyPr anchor="b">
            <a:noAutofit/>
          </a:bodyPr>
          <a:lstStyle>
            <a:lvl1pPr marL="0" indent="0" algn="ctr">
              <a:buNone/>
              <a:defRPr sz="2000" b="1" i="0" cap="all" baseline="0">
                <a:solidFill>
                  <a:schemeClr val="accent1"/>
                </a:solidFill>
                <a:latin typeface="Oswald SemiBold" pitchFamily="2" charset="77"/>
              </a:defRPr>
            </a:lvl1pPr>
            <a:lvl2pPr marL="457200" indent="0">
              <a:buNone/>
              <a:defRPr sz="1200" b="0" i="0"/>
            </a:lvl2pPr>
            <a:lvl3pPr marL="914400" indent="0">
              <a:buNone/>
              <a:defRPr sz="1100" b="0" i="0"/>
            </a:lvl3pPr>
            <a:lvl4pPr marL="1371600" indent="0">
              <a:buNone/>
              <a:defRPr sz="1050" b="0" i="0"/>
            </a:lvl4pPr>
            <a:lvl5pPr marL="1828800" indent="0">
              <a:buNone/>
              <a:defRPr sz="1050" b="0" i="0"/>
            </a:lvl5pPr>
          </a:lstStyle>
          <a:p>
            <a:pPr lvl="0"/>
            <a:r>
              <a:rPr lang="en-US" dirty="0"/>
              <a:t>Click to edit Master text styles</a:t>
            </a:r>
          </a:p>
        </p:txBody>
      </p:sp>
    </p:spTree>
    <p:extLst>
      <p:ext uri="{BB962C8B-B14F-4D97-AF65-F5344CB8AC3E}">
        <p14:creationId xmlns:p14="http://schemas.microsoft.com/office/powerpoint/2010/main" val="5165958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9_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Text Placeholder 6">
            <a:extLst>
              <a:ext uri="{FF2B5EF4-FFF2-40B4-BE49-F238E27FC236}">
                <a16:creationId xmlns:a16="http://schemas.microsoft.com/office/drawing/2014/main" id="{9BC722EB-B0D0-6649-BCC8-01F41F6B3FED}"/>
              </a:ext>
            </a:extLst>
          </p:cNvPr>
          <p:cNvSpPr>
            <a:spLocks noGrp="1"/>
          </p:cNvSpPr>
          <p:nvPr>
            <p:ph type="body" sz="quarter" idx="15"/>
          </p:nvPr>
        </p:nvSpPr>
        <p:spPr>
          <a:xfrm>
            <a:off x="0" y="4774193"/>
            <a:ext cx="4072130" cy="1325563"/>
          </a:xfrm>
        </p:spPr>
        <p:txBody>
          <a:bodyPr>
            <a:noAutofit/>
          </a:bodyPr>
          <a:lstStyle>
            <a:lvl1pPr marL="0" indent="0">
              <a:buNone/>
              <a:defRPr sz="1800" b="0" i="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Click to edit Master text styles</a:t>
            </a:r>
          </a:p>
        </p:txBody>
      </p:sp>
      <p:sp>
        <p:nvSpPr>
          <p:cNvPr id="9" name="Text Placeholder 6">
            <a:extLst>
              <a:ext uri="{FF2B5EF4-FFF2-40B4-BE49-F238E27FC236}">
                <a16:creationId xmlns:a16="http://schemas.microsoft.com/office/drawing/2014/main" id="{AA6247AD-6A28-DA4E-9856-B0457ACF3CE2}"/>
              </a:ext>
            </a:extLst>
          </p:cNvPr>
          <p:cNvSpPr>
            <a:spLocks noGrp="1"/>
          </p:cNvSpPr>
          <p:nvPr>
            <p:ph type="body" sz="quarter" idx="16"/>
          </p:nvPr>
        </p:nvSpPr>
        <p:spPr>
          <a:xfrm>
            <a:off x="4072130" y="4774195"/>
            <a:ext cx="4081270" cy="1325563"/>
          </a:xfrm>
        </p:spPr>
        <p:txBody>
          <a:bodyPr>
            <a:noAutofit/>
          </a:bodyPr>
          <a:lstStyle>
            <a:lvl1pPr marL="0" indent="0">
              <a:buNone/>
              <a:defRPr sz="1800" b="0" i="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Click to edit Master text styles</a:t>
            </a:r>
          </a:p>
        </p:txBody>
      </p:sp>
      <p:sp>
        <p:nvSpPr>
          <p:cNvPr id="10" name="Text Placeholder 6">
            <a:extLst>
              <a:ext uri="{FF2B5EF4-FFF2-40B4-BE49-F238E27FC236}">
                <a16:creationId xmlns:a16="http://schemas.microsoft.com/office/drawing/2014/main" id="{51408170-0DC4-794B-8D0C-6D8FDA83BFFE}"/>
              </a:ext>
            </a:extLst>
          </p:cNvPr>
          <p:cNvSpPr>
            <a:spLocks noGrp="1"/>
          </p:cNvSpPr>
          <p:nvPr>
            <p:ph type="body" sz="quarter" idx="17"/>
          </p:nvPr>
        </p:nvSpPr>
        <p:spPr>
          <a:xfrm>
            <a:off x="8153400" y="4774194"/>
            <a:ext cx="4038600" cy="1325563"/>
          </a:xfrm>
        </p:spPr>
        <p:txBody>
          <a:bodyPr>
            <a:noAutofit/>
          </a:bodyPr>
          <a:lstStyle>
            <a:lvl1pPr marL="0" indent="0">
              <a:buNone/>
              <a:defRPr sz="1800" b="0" i="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Click to edit Master text styles</a:t>
            </a:r>
          </a:p>
        </p:txBody>
      </p:sp>
      <p:sp>
        <p:nvSpPr>
          <p:cNvPr id="11" name="Picture Placeholder 7">
            <a:extLst>
              <a:ext uri="{FF2B5EF4-FFF2-40B4-BE49-F238E27FC236}">
                <a16:creationId xmlns:a16="http://schemas.microsoft.com/office/drawing/2014/main" id="{A110A1B4-AB77-864B-B93F-F28A825262BF}"/>
              </a:ext>
            </a:extLst>
          </p:cNvPr>
          <p:cNvSpPr>
            <a:spLocks noGrp="1"/>
          </p:cNvSpPr>
          <p:nvPr>
            <p:ph type="pic" sz="quarter" idx="13"/>
          </p:nvPr>
        </p:nvSpPr>
        <p:spPr>
          <a:xfrm>
            <a:off x="0" y="1947278"/>
            <a:ext cx="4059936" cy="2777853"/>
          </a:xfrm>
          <a:solidFill>
            <a:schemeClr val="bg1"/>
          </a:solidFill>
        </p:spPr>
        <p:txBody>
          <a:bodyPr/>
          <a:lstStyle>
            <a:lvl1pPr>
              <a:defRPr b="0" i="0"/>
            </a:lvl1pPr>
          </a:lstStyle>
          <a:p>
            <a:endParaRPr lang="en-US" dirty="0"/>
          </a:p>
        </p:txBody>
      </p:sp>
      <p:sp>
        <p:nvSpPr>
          <p:cNvPr id="12" name="Picture Placeholder 7">
            <a:extLst>
              <a:ext uri="{FF2B5EF4-FFF2-40B4-BE49-F238E27FC236}">
                <a16:creationId xmlns:a16="http://schemas.microsoft.com/office/drawing/2014/main" id="{9911B599-DCFD-2A4C-816B-38B258B7233E}"/>
              </a:ext>
            </a:extLst>
          </p:cNvPr>
          <p:cNvSpPr>
            <a:spLocks noGrp="1"/>
          </p:cNvSpPr>
          <p:nvPr>
            <p:ph type="pic" sz="quarter" idx="14"/>
          </p:nvPr>
        </p:nvSpPr>
        <p:spPr>
          <a:xfrm>
            <a:off x="4072130" y="1947278"/>
            <a:ext cx="4059936" cy="2777853"/>
          </a:xfrm>
          <a:solidFill>
            <a:schemeClr val="bg1"/>
          </a:solidFill>
        </p:spPr>
        <p:txBody>
          <a:bodyPr/>
          <a:lstStyle>
            <a:lvl1pPr>
              <a:defRPr b="0" i="0"/>
            </a:lvl1pPr>
          </a:lstStyle>
          <a:p>
            <a:endParaRPr lang="en-US" dirty="0"/>
          </a:p>
        </p:txBody>
      </p:sp>
      <p:sp>
        <p:nvSpPr>
          <p:cNvPr id="13" name="Picture Placeholder 7">
            <a:extLst>
              <a:ext uri="{FF2B5EF4-FFF2-40B4-BE49-F238E27FC236}">
                <a16:creationId xmlns:a16="http://schemas.microsoft.com/office/drawing/2014/main" id="{741FAB79-2CD0-1F4F-8D6D-89BBDBD10E8F}"/>
              </a:ext>
            </a:extLst>
          </p:cNvPr>
          <p:cNvSpPr>
            <a:spLocks noGrp="1"/>
          </p:cNvSpPr>
          <p:nvPr>
            <p:ph type="pic" sz="quarter" idx="18"/>
          </p:nvPr>
        </p:nvSpPr>
        <p:spPr>
          <a:xfrm>
            <a:off x="8153400" y="1947277"/>
            <a:ext cx="4038600" cy="2777853"/>
          </a:xfrm>
          <a:solidFill>
            <a:schemeClr val="bg1"/>
          </a:solidFill>
        </p:spPr>
        <p:txBody>
          <a:bodyPr/>
          <a:lstStyle>
            <a:lvl1pPr>
              <a:defRPr b="0" i="0"/>
            </a:lvl1pPr>
          </a:lstStyle>
          <a:p>
            <a:endParaRPr lang="en-US" dirty="0"/>
          </a:p>
        </p:txBody>
      </p:sp>
      <p:sp>
        <p:nvSpPr>
          <p:cNvPr id="3" name="Title 2">
            <a:extLst>
              <a:ext uri="{FF2B5EF4-FFF2-40B4-BE49-F238E27FC236}">
                <a16:creationId xmlns:a16="http://schemas.microsoft.com/office/drawing/2014/main" id="{3951CBA4-BF0F-F64D-A26B-C41A89039DEB}"/>
              </a:ext>
            </a:extLst>
          </p:cNvPr>
          <p:cNvSpPr>
            <a:spLocks noGrp="1"/>
          </p:cNvSpPr>
          <p:nvPr>
            <p:ph type="title"/>
          </p:nvPr>
        </p:nvSpPr>
        <p:spPr>
          <a:xfrm>
            <a:off x="609276" y="603183"/>
            <a:ext cx="10979654" cy="810532"/>
          </a:xfrm>
        </p:spPr>
        <p:txBody>
          <a:bodyPr>
            <a:noAutofit/>
          </a:bodyPr>
          <a:lstStyle>
            <a:lvl1pPr algn="ctr">
              <a:defRPr sz="6000">
                <a:solidFill>
                  <a:schemeClr val="accent1">
                    <a:lumMod val="10000"/>
                    <a:lumOff val="90000"/>
                  </a:schemeClr>
                </a:solidFill>
              </a:defRPr>
            </a:lvl1pPr>
          </a:lstStyle>
          <a:p>
            <a:r>
              <a:rPr lang="en-US" dirty="0"/>
              <a:t>Click to edit Master title style</a:t>
            </a:r>
          </a:p>
        </p:txBody>
      </p:sp>
    </p:spTree>
    <p:extLst>
      <p:ext uri="{BB962C8B-B14F-4D97-AF65-F5344CB8AC3E}">
        <p14:creationId xmlns:p14="http://schemas.microsoft.com/office/powerpoint/2010/main" val="283164225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374145" y="1231034"/>
            <a:ext cx="3207255" cy="2197966"/>
          </a:xfrm>
        </p:spPr>
        <p:txBody>
          <a:bodyPr anchor="b"/>
          <a:lstStyle>
            <a:lvl1pPr algn="r">
              <a:defRPr/>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3955546" y="0"/>
            <a:ext cx="8236454" cy="6858000"/>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C0A5BB8A-7672-6D49-8988-688435A009DF}"/>
              </a:ext>
            </a:extLst>
          </p:cNvPr>
          <p:cNvSpPr>
            <a:spLocks noGrp="1"/>
          </p:cNvSpPr>
          <p:nvPr>
            <p:ph type="body" sz="quarter" idx="15"/>
          </p:nvPr>
        </p:nvSpPr>
        <p:spPr>
          <a:xfrm>
            <a:off x="374145" y="3429000"/>
            <a:ext cx="3207255" cy="1938771"/>
          </a:xfrm>
        </p:spPr>
        <p:txBody>
          <a:bodyPr>
            <a:noAutofit/>
          </a:bodyPr>
          <a:lstStyle>
            <a:lvl1pPr marL="0" indent="0" algn="r">
              <a:buNone/>
              <a:defRPr sz="1800" b="0" i="0"/>
            </a:lvl1pPr>
            <a:lvl2pPr marL="457200" indent="0" algn="r">
              <a:buNone/>
              <a:defRPr sz="1600" b="0" i="0"/>
            </a:lvl2pPr>
            <a:lvl3pPr marL="914400" indent="0" algn="r">
              <a:buNone/>
              <a:defRPr sz="1400" b="0" i="0"/>
            </a:lvl3pPr>
            <a:lvl4pPr marL="1371600" indent="0" algn="r">
              <a:buNone/>
              <a:defRPr sz="1200" b="0" i="0"/>
            </a:lvl4pPr>
            <a:lvl5pPr marL="1828800" indent="0" algn="r">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925034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374145" y="1231034"/>
            <a:ext cx="3207255" cy="2197966"/>
          </a:xfrm>
        </p:spPr>
        <p:txBody>
          <a:bodyPr anchor="b">
            <a:normAutofit/>
          </a:bodyPr>
          <a:lstStyle>
            <a:lvl1pPr algn="r">
              <a:defRPr sz="40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3955546" y="0"/>
            <a:ext cx="7398254" cy="6857999"/>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C0A5BB8A-7672-6D49-8988-688435A009DF}"/>
              </a:ext>
            </a:extLst>
          </p:cNvPr>
          <p:cNvSpPr>
            <a:spLocks noGrp="1"/>
          </p:cNvSpPr>
          <p:nvPr>
            <p:ph type="body" sz="quarter" idx="15"/>
          </p:nvPr>
        </p:nvSpPr>
        <p:spPr>
          <a:xfrm>
            <a:off x="374145" y="3429000"/>
            <a:ext cx="3207255" cy="1938771"/>
          </a:xfrm>
        </p:spPr>
        <p:txBody>
          <a:bodyPr>
            <a:noAutofit/>
          </a:bodyPr>
          <a:lstStyle>
            <a:lvl1pPr marL="0" indent="0" algn="r">
              <a:buNone/>
              <a:defRPr sz="1800" b="0" i="0"/>
            </a:lvl1pPr>
            <a:lvl2pPr marL="457200" indent="0" algn="r">
              <a:buNone/>
              <a:defRPr sz="1600" b="0" i="0"/>
            </a:lvl2pPr>
            <a:lvl3pPr marL="914400" indent="0" algn="r">
              <a:buNone/>
              <a:defRPr sz="1400" b="0" i="0"/>
            </a:lvl3pPr>
            <a:lvl4pPr marL="1371600" indent="0" algn="r">
              <a:buNone/>
              <a:defRPr sz="1200" b="0" i="0"/>
            </a:lvl4pPr>
            <a:lvl5pPr marL="1828800" indent="0" algn="r">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540234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Title and Content">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1341477" y="1231034"/>
            <a:ext cx="4431771" cy="2197966"/>
          </a:xfrm>
        </p:spPr>
        <p:txBody>
          <a:bodyPr anchor="b">
            <a:normAutofit/>
          </a:bodyPr>
          <a:lstStyle>
            <a:lvl1pPr algn="r">
              <a:defRPr sz="44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6418753" y="0"/>
            <a:ext cx="5131981" cy="6857999"/>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C0A5BB8A-7672-6D49-8988-688435A009DF}"/>
              </a:ext>
            </a:extLst>
          </p:cNvPr>
          <p:cNvSpPr>
            <a:spLocks noGrp="1"/>
          </p:cNvSpPr>
          <p:nvPr>
            <p:ph type="body" sz="quarter" idx="15"/>
          </p:nvPr>
        </p:nvSpPr>
        <p:spPr>
          <a:xfrm>
            <a:off x="1341477" y="3429000"/>
            <a:ext cx="4431771" cy="1938771"/>
          </a:xfrm>
        </p:spPr>
        <p:txBody>
          <a:bodyPr>
            <a:noAutofit/>
          </a:bodyPr>
          <a:lstStyle>
            <a:lvl1pPr marL="0" indent="0" algn="r">
              <a:buNone/>
              <a:defRPr sz="1800" b="0" i="0"/>
            </a:lvl1pPr>
            <a:lvl2pPr marL="457200" indent="0" algn="r">
              <a:buNone/>
              <a:defRPr sz="1600" b="0" i="0"/>
            </a:lvl2pPr>
            <a:lvl3pPr marL="914400" indent="0" algn="r">
              <a:buNone/>
              <a:defRPr sz="1400" b="0" i="0"/>
            </a:lvl3pPr>
            <a:lvl4pPr marL="1371600" indent="0" algn="r">
              <a:buNone/>
              <a:defRPr sz="1200" b="0" i="0"/>
            </a:lvl4pPr>
            <a:lvl5pPr marL="1828800" indent="0" algn="r">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4331203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342017" y="1231034"/>
            <a:ext cx="3506969" cy="4553078"/>
          </a:xfrm>
        </p:spPr>
        <p:txBody>
          <a:bodyPr anchor="ctr">
            <a:normAutofit/>
          </a:bodyPr>
          <a:lstStyle>
            <a:lvl1pPr algn="r">
              <a:defRPr sz="44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3880114" y="0"/>
            <a:ext cx="4431772" cy="6857999"/>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C0A5BB8A-7672-6D49-8988-688435A009DF}"/>
              </a:ext>
            </a:extLst>
          </p:cNvPr>
          <p:cNvSpPr>
            <a:spLocks noGrp="1"/>
          </p:cNvSpPr>
          <p:nvPr>
            <p:ph type="body" sz="quarter" idx="15"/>
          </p:nvPr>
        </p:nvSpPr>
        <p:spPr>
          <a:xfrm>
            <a:off x="8343014" y="1231034"/>
            <a:ext cx="3506969" cy="4553078"/>
          </a:xfrm>
        </p:spPr>
        <p:txBody>
          <a:bodyPr anchor="ctr">
            <a:noAutofit/>
          </a:bodyPr>
          <a:lstStyle>
            <a:lvl1pPr marL="0" indent="0" algn="l">
              <a:buNone/>
              <a:defRPr sz="1800" b="0" i="0"/>
            </a:lvl1pPr>
            <a:lvl2pPr marL="457200" indent="0" algn="l">
              <a:buNone/>
              <a:defRPr sz="1600" b="0" i="0"/>
            </a:lvl2pPr>
            <a:lvl3pPr marL="914400" indent="0" algn="l">
              <a:buNone/>
              <a:defRPr sz="1400" b="0" i="0"/>
            </a:lvl3pPr>
            <a:lvl4pPr marL="1371600" indent="0" algn="l">
              <a:buNone/>
              <a:defRPr sz="1200" b="0" i="0"/>
            </a:lvl4pPr>
            <a:lvl5pPr marL="1828800" indent="0" algn="l">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13406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374145" y="967784"/>
            <a:ext cx="7323826" cy="895478"/>
          </a:xfrm>
        </p:spPr>
        <p:txBody>
          <a:bodyPr anchor="ctr">
            <a:noAutofit/>
          </a:bodyPr>
          <a:lstStyle>
            <a:lvl1pPr>
              <a:defRPr sz="40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2" name="Picture Placeholder 11">
            <a:extLst>
              <a:ext uri="{FF2B5EF4-FFF2-40B4-BE49-F238E27FC236}">
                <a16:creationId xmlns:a16="http://schemas.microsoft.com/office/drawing/2014/main" id="{CDB2149F-603D-7843-9D40-B4F0702171D3}"/>
              </a:ext>
            </a:extLst>
          </p:cNvPr>
          <p:cNvSpPr>
            <a:spLocks noGrp="1"/>
          </p:cNvSpPr>
          <p:nvPr>
            <p:ph type="pic" sz="quarter" idx="16"/>
          </p:nvPr>
        </p:nvSpPr>
        <p:spPr>
          <a:xfrm>
            <a:off x="374146" y="1998921"/>
            <a:ext cx="7323826" cy="4221770"/>
          </a:xfrm>
          <a:prstGeom prst="rect">
            <a:avLst/>
          </a:prstGeom>
          <a:solidFill>
            <a:schemeClr val="bg1"/>
          </a:solidFill>
        </p:spPr>
        <p:txBody>
          <a:bodyPr wrap="square">
            <a:noAutofit/>
          </a:bodyPr>
          <a:lstStyle>
            <a:lvl1pPr>
              <a:defRPr b="0" i="0"/>
            </a:lvl1pPr>
          </a:lstStyle>
          <a:p>
            <a:endParaRPr lang="en-US" dirty="0"/>
          </a:p>
        </p:txBody>
      </p:sp>
      <p:sp>
        <p:nvSpPr>
          <p:cNvPr id="11" name="Text Placeholder 6">
            <a:extLst>
              <a:ext uri="{FF2B5EF4-FFF2-40B4-BE49-F238E27FC236}">
                <a16:creationId xmlns:a16="http://schemas.microsoft.com/office/drawing/2014/main" id="{C0A5BB8A-7672-6D49-8988-688435A009DF}"/>
              </a:ext>
            </a:extLst>
          </p:cNvPr>
          <p:cNvSpPr>
            <a:spLocks noGrp="1"/>
          </p:cNvSpPr>
          <p:nvPr>
            <p:ph type="body" sz="quarter" idx="15"/>
          </p:nvPr>
        </p:nvSpPr>
        <p:spPr>
          <a:xfrm>
            <a:off x="8293629" y="2459614"/>
            <a:ext cx="3207255" cy="1938771"/>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02472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6_Custom Layout">
    <p:bg>
      <p:bgPr>
        <a:solidFill>
          <a:schemeClr val="accent1"/>
        </a:solidFill>
        <a:effectLst/>
      </p:bgPr>
    </p:bg>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D9F6D277-3820-1440-9688-2E75961570FB}"/>
              </a:ext>
            </a:extLst>
          </p:cNvPr>
          <p:cNvSpPr>
            <a:spLocks noGrp="1"/>
          </p:cNvSpPr>
          <p:nvPr>
            <p:ph type="pic" sz="quarter" idx="13"/>
          </p:nvPr>
        </p:nvSpPr>
        <p:spPr>
          <a:xfrm>
            <a:off x="0" y="0"/>
            <a:ext cx="12192000" cy="6858000"/>
          </a:xfrm>
          <a:prstGeom prst="rect">
            <a:avLst/>
          </a:prstGeom>
          <a:solidFill>
            <a:schemeClr val="bg1"/>
          </a:solidFill>
        </p:spPr>
        <p:txBody>
          <a:bodyPr wrap="square">
            <a:noAutofit/>
          </a:bodyPr>
          <a:lstStyle>
            <a:lvl1pPr>
              <a:defRPr b="0" i="0">
                <a:solidFill>
                  <a:schemeClr val="tx1"/>
                </a:solidFill>
              </a:defRPr>
            </a:lvl1pPr>
          </a:lstStyle>
          <a:p>
            <a:endParaRPr lang="en-US" dirty="0"/>
          </a:p>
        </p:txBody>
      </p:sp>
      <p:sp>
        <p:nvSpPr>
          <p:cNvPr id="2" name="Title 1">
            <a:extLst>
              <a:ext uri="{FF2B5EF4-FFF2-40B4-BE49-F238E27FC236}">
                <a16:creationId xmlns:a16="http://schemas.microsoft.com/office/drawing/2014/main" id="{99389E3C-9EB4-AB45-B7C4-A3593B30B202}"/>
              </a:ext>
            </a:extLst>
          </p:cNvPr>
          <p:cNvSpPr>
            <a:spLocks noGrp="1"/>
          </p:cNvSpPr>
          <p:nvPr>
            <p:ph type="title" hasCustomPrompt="1"/>
          </p:nvPr>
        </p:nvSpPr>
        <p:spPr>
          <a:xfrm>
            <a:off x="838200" y="1339056"/>
            <a:ext cx="10515600" cy="1325563"/>
          </a:xfrm>
        </p:spPr>
        <p:txBody>
          <a:bodyPr anchor="b">
            <a:normAutofit/>
          </a:bodyPr>
          <a:lstStyle>
            <a:lvl1pPr algn="ctr">
              <a:defRPr sz="5400">
                <a:solidFill>
                  <a:schemeClr val="accent1"/>
                </a:solidFill>
              </a:defRPr>
            </a:lvl1pPr>
          </a:lstStyle>
          <a:p>
            <a:r>
              <a:rPr lang="en-US" dirty="0"/>
              <a:t>Lorem Ipsum</a:t>
            </a:r>
          </a:p>
        </p:txBody>
      </p:sp>
      <p:sp>
        <p:nvSpPr>
          <p:cNvPr id="3" name="Date Placeholder 2">
            <a:extLst>
              <a:ext uri="{FF2B5EF4-FFF2-40B4-BE49-F238E27FC236}">
                <a16:creationId xmlns:a16="http://schemas.microsoft.com/office/drawing/2014/main" id="{B32B11B6-42A4-6142-A7C8-2743D7B08456}"/>
              </a:ext>
            </a:extLst>
          </p:cNvPr>
          <p:cNvSpPr>
            <a:spLocks noGrp="1"/>
          </p:cNvSpPr>
          <p:nvPr>
            <p:ph type="dt" sz="half" idx="10"/>
          </p:nvPr>
        </p:nvSpPr>
        <p:spPr/>
        <p:txBody>
          <a:bodyPr/>
          <a:lstStyle/>
          <a:p>
            <a:fld id="{CC488FE3-79BF-DB4F-B648-6A8349C22FAF}" type="datetimeFigureOut">
              <a:rPr lang="en-US" smtClean="0"/>
              <a:pPr/>
              <a:t>5/5/2024</a:t>
            </a:fld>
            <a:endParaRPr lang="en-US"/>
          </a:p>
        </p:txBody>
      </p:sp>
      <p:sp>
        <p:nvSpPr>
          <p:cNvPr id="4" name="Footer Placeholder 3">
            <a:extLst>
              <a:ext uri="{FF2B5EF4-FFF2-40B4-BE49-F238E27FC236}">
                <a16:creationId xmlns:a16="http://schemas.microsoft.com/office/drawing/2014/main" id="{FEA50A37-380D-F94E-B5F2-9B3040D122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8DE528-A2B4-3D4C-90CE-4430B4F7E4F6}"/>
              </a:ext>
            </a:extLst>
          </p:cNvPr>
          <p:cNvSpPr>
            <a:spLocks noGrp="1"/>
          </p:cNvSpPr>
          <p:nvPr>
            <p:ph type="sldNum" sz="quarter" idx="12"/>
          </p:nvPr>
        </p:nvSpPr>
        <p:spPr/>
        <p:txBody>
          <a:bodyPr/>
          <a:lstStyle/>
          <a:p>
            <a:fld id="{7E324480-4799-EE47-8D39-A19AEB828813}" type="slidenum">
              <a:rPr lang="en-US" smtClean="0"/>
              <a:pPr/>
              <a:t>‹#›</a:t>
            </a:fld>
            <a:endParaRPr lang="en-US"/>
          </a:p>
        </p:txBody>
      </p:sp>
      <p:sp>
        <p:nvSpPr>
          <p:cNvPr id="6" name="Subtitle 2">
            <a:extLst>
              <a:ext uri="{FF2B5EF4-FFF2-40B4-BE49-F238E27FC236}">
                <a16:creationId xmlns:a16="http://schemas.microsoft.com/office/drawing/2014/main" id="{2BC4F468-92DA-1344-817F-5C3B4362626C}"/>
              </a:ext>
            </a:extLst>
          </p:cNvPr>
          <p:cNvSpPr>
            <a:spLocks noGrp="1"/>
          </p:cNvSpPr>
          <p:nvPr>
            <p:ph type="subTitle" idx="1" hasCustomPrompt="1"/>
          </p:nvPr>
        </p:nvSpPr>
        <p:spPr>
          <a:xfrm>
            <a:off x="838200" y="2664619"/>
            <a:ext cx="10515600" cy="2651660"/>
          </a:xfrm>
        </p:spPr>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i="0">
                <a:latin typeface="Chivo Light"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sunt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Tree>
    <p:extLst>
      <p:ext uri="{BB962C8B-B14F-4D97-AF65-F5344CB8AC3E}">
        <p14:creationId xmlns:p14="http://schemas.microsoft.com/office/powerpoint/2010/main" val="18073877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2968489" y="224003"/>
            <a:ext cx="7323826" cy="895478"/>
          </a:xfrm>
        </p:spPr>
        <p:txBody>
          <a:bodyPr anchor="b">
            <a:normAutofit/>
          </a:bodyPr>
          <a:lstStyle>
            <a:lvl1pPr algn="r">
              <a:defRPr sz="40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12" name="Picture Placeholder 11">
            <a:extLst>
              <a:ext uri="{FF2B5EF4-FFF2-40B4-BE49-F238E27FC236}">
                <a16:creationId xmlns:a16="http://schemas.microsoft.com/office/drawing/2014/main" id="{CDB2149F-603D-7843-9D40-B4F0702171D3}"/>
              </a:ext>
            </a:extLst>
          </p:cNvPr>
          <p:cNvSpPr>
            <a:spLocks noGrp="1"/>
          </p:cNvSpPr>
          <p:nvPr>
            <p:ph type="pic" sz="quarter" idx="16"/>
          </p:nvPr>
        </p:nvSpPr>
        <p:spPr>
          <a:xfrm>
            <a:off x="0" y="2681398"/>
            <a:ext cx="10292316" cy="3201044"/>
          </a:xfrm>
          <a:prstGeom prst="rect">
            <a:avLst/>
          </a:prstGeom>
          <a:solidFill>
            <a:schemeClr val="bg1"/>
          </a:solidFill>
        </p:spPr>
        <p:txBody>
          <a:bodyPr wrap="square">
            <a:noAutofit/>
          </a:bodyPr>
          <a:lstStyle>
            <a:lvl1pPr>
              <a:defRPr b="0" i="0"/>
            </a:lvl1pPr>
          </a:lstStyle>
          <a:p>
            <a:endParaRPr lang="en-US" dirty="0"/>
          </a:p>
        </p:txBody>
      </p:sp>
      <p:sp>
        <p:nvSpPr>
          <p:cNvPr id="11" name="Text Placeholder 6">
            <a:extLst>
              <a:ext uri="{FF2B5EF4-FFF2-40B4-BE49-F238E27FC236}">
                <a16:creationId xmlns:a16="http://schemas.microsoft.com/office/drawing/2014/main" id="{C0A5BB8A-7672-6D49-8988-688435A009DF}"/>
              </a:ext>
            </a:extLst>
          </p:cNvPr>
          <p:cNvSpPr>
            <a:spLocks noGrp="1"/>
          </p:cNvSpPr>
          <p:nvPr>
            <p:ph type="body" sz="quarter" idx="15"/>
          </p:nvPr>
        </p:nvSpPr>
        <p:spPr>
          <a:xfrm>
            <a:off x="2968490" y="1119482"/>
            <a:ext cx="7323826" cy="1540652"/>
          </a:xfrm>
        </p:spPr>
        <p:txBody>
          <a:bodyPr>
            <a:noAutofit/>
          </a:bodyPr>
          <a:lstStyle>
            <a:lvl1pPr marL="0" indent="0" algn="r">
              <a:buNone/>
              <a:defRPr sz="1800" b="0" i="0"/>
            </a:lvl1pPr>
            <a:lvl2pPr marL="457200" indent="0" algn="r">
              <a:buNone/>
              <a:defRPr sz="1600" b="0" i="0"/>
            </a:lvl2pPr>
            <a:lvl3pPr marL="914400" indent="0" algn="r">
              <a:buNone/>
              <a:defRPr sz="1400" b="0" i="0"/>
            </a:lvl3pPr>
            <a:lvl4pPr marL="1371600" indent="0" algn="r">
              <a:buNone/>
              <a:defRPr sz="1200" b="0" i="0"/>
            </a:lvl4pPr>
            <a:lvl5pPr marL="1828800" indent="0" algn="r">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639870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9C9FDFD-46CB-994A-91E3-5605B71DBF4A}"/>
              </a:ext>
            </a:extLst>
          </p:cNvPr>
          <p:cNvSpPr>
            <a:spLocks noGrp="1"/>
          </p:cNvSpPr>
          <p:nvPr>
            <p:ph type="pic" sz="quarter" idx="13"/>
          </p:nvPr>
        </p:nvSpPr>
        <p:spPr>
          <a:xfrm>
            <a:off x="374146" y="365125"/>
            <a:ext cx="2521454" cy="2197966"/>
          </a:xfrm>
          <a:solidFill>
            <a:schemeClr val="bg1"/>
          </a:solidFill>
        </p:spPr>
        <p:txBody>
          <a:bodyPr/>
          <a:lstStyle>
            <a:lvl1pPr>
              <a:defRPr b="0" i="0"/>
            </a:lvl1pPr>
          </a:lstStyle>
          <a:p>
            <a:endParaRPr lang="en-US" dirty="0"/>
          </a:p>
        </p:txBody>
      </p:sp>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374145" y="2875829"/>
            <a:ext cx="11443710" cy="766691"/>
          </a:xfrm>
        </p:spPr>
        <p:txBody>
          <a:bodyPr/>
          <a:lstStyle>
            <a:lvl1pPr algn="ctr">
              <a:defRPr/>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Picture Placeholder 7">
            <a:extLst>
              <a:ext uri="{FF2B5EF4-FFF2-40B4-BE49-F238E27FC236}">
                <a16:creationId xmlns:a16="http://schemas.microsoft.com/office/drawing/2014/main" id="{4F869854-3722-4B4B-9DA3-B5247AF213F2}"/>
              </a:ext>
            </a:extLst>
          </p:cNvPr>
          <p:cNvSpPr>
            <a:spLocks noGrp="1"/>
          </p:cNvSpPr>
          <p:nvPr>
            <p:ph type="pic" sz="quarter" idx="14"/>
          </p:nvPr>
        </p:nvSpPr>
        <p:spPr>
          <a:xfrm>
            <a:off x="3348231" y="365125"/>
            <a:ext cx="2521454" cy="2197966"/>
          </a:xfrm>
          <a:solidFill>
            <a:schemeClr val="bg1"/>
          </a:solidFill>
        </p:spPr>
        <p:txBody>
          <a:bodyPr/>
          <a:lstStyle>
            <a:lvl1pPr>
              <a:defRPr b="0" i="0"/>
            </a:lvl1pPr>
          </a:lstStyle>
          <a:p>
            <a:endParaRPr lang="en-US" dirty="0"/>
          </a:p>
        </p:txBody>
      </p:sp>
      <p:sp>
        <p:nvSpPr>
          <p:cNvPr id="9" name="Picture Placeholder 7">
            <a:extLst>
              <a:ext uri="{FF2B5EF4-FFF2-40B4-BE49-F238E27FC236}">
                <a16:creationId xmlns:a16="http://schemas.microsoft.com/office/drawing/2014/main" id="{FB03B086-70F9-6647-BA92-BB712C63680A}"/>
              </a:ext>
            </a:extLst>
          </p:cNvPr>
          <p:cNvSpPr>
            <a:spLocks noGrp="1"/>
          </p:cNvSpPr>
          <p:nvPr>
            <p:ph type="pic" sz="quarter" idx="15"/>
          </p:nvPr>
        </p:nvSpPr>
        <p:spPr>
          <a:xfrm>
            <a:off x="6322316" y="3845646"/>
            <a:ext cx="2521454" cy="2197966"/>
          </a:xfrm>
          <a:solidFill>
            <a:schemeClr val="bg1"/>
          </a:solidFill>
        </p:spPr>
        <p:txBody>
          <a:bodyPr/>
          <a:lstStyle>
            <a:lvl1pPr>
              <a:defRPr b="0" i="0"/>
            </a:lvl1pPr>
          </a:lstStyle>
          <a:p>
            <a:endParaRPr lang="en-US" dirty="0"/>
          </a:p>
        </p:txBody>
      </p: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9296402" y="3845646"/>
            <a:ext cx="2521454" cy="2197966"/>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400E4FC5-3C29-A34A-9ED0-9BB0AABEE51D}"/>
              </a:ext>
            </a:extLst>
          </p:cNvPr>
          <p:cNvSpPr>
            <a:spLocks noGrp="1"/>
          </p:cNvSpPr>
          <p:nvPr>
            <p:ph type="body" sz="quarter" idx="17"/>
          </p:nvPr>
        </p:nvSpPr>
        <p:spPr>
          <a:xfrm>
            <a:off x="6322316" y="365125"/>
            <a:ext cx="5495538" cy="2197966"/>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6">
            <a:extLst>
              <a:ext uri="{FF2B5EF4-FFF2-40B4-BE49-F238E27FC236}">
                <a16:creationId xmlns:a16="http://schemas.microsoft.com/office/drawing/2014/main" id="{AA2362EC-5402-4541-ADB3-E692FB79A2F5}"/>
              </a:ext>
            </a:extLst>
          </p:cNvPr>
          <p:cNvSpPr>
            <a:spLocks noGrp="1"/>
          </p:cNvSpPr>
          <p:nvPr>
            <p:ph type="body" sz="quarter" idx="18"/>
          </p:nvPr>
        </p:nvSpPr>
        <p:spPr>
          <a:xfrm>
            <a:off x="374146" y="3845646"/>
            <a:ext cx="5495538" cy="2197966"/>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3120566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9C9FDFD-46CB-994A-91E3-5605B71DBF4A}"/>
              </a:ext>
            </a:extLst>
          </p:cNvPr>
          <p:cNvSpPr>
            <a:spLocks noGrp="1"/>
          </p:cNvSpPr>
          <p:nvPr>
            <p:ph type="pic" sz="quarter" idx="13"/>
          </p:nvPr>
        </p:nvSpPr>
        <p:spPr>
          <a:xfrm>
            <a:off x="374146" y="365125"/>
            <a:ext cx="2521454" cy="2197966"/>
          </a:xfrm>
          <a:solidFill>
            <a:schemeClr val="bg1"/>
          </a:solidFill>
        </p:spPr>
        <p:txBody>
          <a:bodyPr/>
          <a:lstStyle>
            <a:lvl1pPr>
              <a:defRPr b="0" i="0"/>
            </a:lvl1pPr>
          </a:lstStyle>
          <a:p>
            <a:endParaRPr lang="en-US" dirty="0"/>
          </a:p>
        </p:txBody>
      </p:sp>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8610599" y="365125"/>
            <a:ext cx="3207255" cy="2197966"/>
          </a:xfrm>
        </p:spPr>
        <p:txBody>
          <a:body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Picture Placeholder 7">
            <a:extLst>
              <a:ext uri="{FF2B5EF4-FFF2-40B4-BE49-F238E27FC236}">
                <a16:creationId xmlns:a16="http://schemas.microsoft.com/office/drawing/2014/main" id="{4F869854-3722-4B4B-9DA3-B5247AF213F2}"/>
              </a:ext>
            </a:extLst>
          </p:cNvPr>
          <p:cNvSpPr>
            <a:spLocks noGrp="1"/>
          </p:cNvSpPr>
          <p:nvPr>
            <p:ph type="pic" sz="quarter" idx="14"/>
          </p:nvPr>
        </p:nvSpPr>
        <p:spPr>
          <a:xfrm>
            <a:off x="3071140" y="365125"/>
            <a:ext cx="2521454" cy="2197966"/>
          </a:xfrm>
          <a:solidFill>
            <a:schemeClr val="bg1"/>
          </a:solidFill>
        </p:spPr>
        <p:txBody>
          <a:bodyPr/>
          <a:lstStyle>
            <a:lvl1pPr>
              <a:defRPr b="0" i="0"/>
            </a:lvl1pPr>
          </a:lstStyle>
          <a:p>
            <a:endParaRPr lang="en-US" dirty="0"/>
          </a:p>
        </p:txBody>
      </p:sp>
      <p:sp>
        <p:nvSpPr>
          <p:cNvPr id="9" name="Picture Placeholder 7">
            <a:extLst>
              <a:ext uri="{FF2B5EF4-FFF2-40B4-BE49-F238E27FC236}">
                <a16:creationId xmlns:a16="http://schemas.microsoft.com/office/drawing/2014/main" id="{FB03B086-70F9-6647-BA92-BB712C63680A}"/>
              </a:ext>
            </a:extLst>
          </p:cNvPr>
          <p:cNvSpPr>
            <a:spLocks noGrp="1"/>
          </p:cNvSpPr>
          <p:nvPr>
            <p:ph type="pic" sz="quarter" idx="15"/>
          </p:nvPr>
        </p:nvSpPr>
        <p:spPr>
          <a:xfrm>
            <a:off x="5768134" y="365125"/>
            <a:ext cx="2521454" cy="2197966"/>
          </a:xfrm>
          <a:solidFill>
            <a:schemeClr val="bg1"/>
          </a:solidFill>
        </p:spPr>
        <p:txBody>
          <a:bodyPr/>
          <a:lstStyle>
            <a:lvl1pPr>
              <a:defRPr b="0" i="0"/>
            </a:lvl1pPr>
          </a:lstStyle>
          <a:p>
            <a:endParaRPr lang="en-US" dirty="0"/>
          </a:p>
        </p:txBody>
      </p: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374146" y="2766219"/>
            <a:ext cx="7915442" cy="3454472"/>
          </a:xfrm>
          <a:solidFill>
            <a:schemeClr val="bg1"/>
          </a:solidFill>
        </p:spPr>
        <p:txBody>
          <a:bodyPr/>
          <a:lstStyle>
            <a:lvl1pPr>
              <a:defRPr b="0" i="0"/>
            </a:lvl1pPr>
          </a:lstStyle>
          <a:p>
            <a:endParaRPr lang="en-US" dirty="0"/>
          </a:p>
        </p:txBody>
      </p:sp>
      <p:sp>
        <p:nvSpPr>
          <p:cNvPr id="11" name="Text Placeholder 6">
            <a:extLst>
              <a:ext uri="{FF2B5EF4-FFF2-40B4-BE49-F238E27FC236}">
                <a16:creationId xmlns:a16="http://schemas.microsoft.com/office/drawing/2014/main" id="{7BDCB00E-E181-034A-B4E2-2FB1C9C17883}"/>
              </a:ext>
            </a:extLst>
          </p:cNvPr>
          <p:cNvSpPr>
            <a:spLocks noGrp="1"/>
          </p:cNvSpPr>
          <p:nvPr>
            <p:ph type="body" sz="quarter" idx="17"/>
          </p:nvPr>
        </p:nvSpPr>
        <p:spPr>
          <a:xfrm>
            <a:off x="8610599" y="2766219"/>
            <a:ext cx="3207255" cy="3454472"/>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804345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9C9FDFD-46CB-994A-91E3-5605B71DBF4A}"/>
              </a:ext>
            </a:extLst>
          </p:cNvPr>
          <p:cNvSpPr>
            <a:spLocks noGrp="1"/>
          </p:cNvSpPr>
          <p:nvPr>
            <p:ph type="pic" sz="quarter" idx="13"/>
          </p:nvPr>
        </p:nvSpPr>
        <p:spPr>
          <a:xfrm>
            <a:off x="374146" y="697634"/>
            <a:ext cx="2553805" cy="2516620"/>
          </a:xfrm>
          <a:solidFill>
            <a:schemeClr val="bg1"/>
          </a:solidFill>
        </p:spPr>
        <p:txBody>
          <a:bodyPr/>
          <a:lstStyle>
            <a:lvl1pPr>
              <a:defRPr b="0" i="0"/>
            </a:lvl1pPr>
          </a:lstStyle>
          <a:p>
            <a:endParaRPr lang="en-US" dirty="0"/>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Picture Placeholder 7">
            <a:extLst>
              <a:ext uri="{FF2B5EF4-FFF2-40B4-BE49-F238E27FC236}">
                <a16:creationId xmlns:a16="http://schemas.microsoft.com/office/drawing/2014/main" id="{4F869854-3722-4B4B-9DA3-B5247AF213F2}"/>
              </a:ext>
            </a:extLst>
          </p:cNvPr>
          <p:cNvSpPr>
            <a:spLocks noGrp="1"/>
          </p:cNvSpPr>
          <p:nvPr>
            <p:ph type="pic" sz="quarter" idx="14"/>
          </p:nvPr>
        </p:nvSpPr>
        <p:spPr>
          <a:xfrm>
            <a:off x="3223540" y="697634"/>
            <a:ext cx="2553805" cy="2516620"/>
          </a:xfrm>
          <a:solidFill>
            <a:schemeClr val="bg1"/>
          </a:solidFill>
        </p:spPr>
        <p:txBody>
          <a:bodyPr/>
          <a:lstStyle>
            <a:lvl1pPr>
              <a:defRPr b="0" i="0"/>
            </a:lvl1pPr>
          </a:lstStyle>
          <a:p>
            <a:endParaRPr lang="en-US" dirty="0"/>
          </a:p>
        </p:txBody>
      </p:sp>
      <p:sp>
        <p:nvSpPr>
          <p:cNvPr id="9" name="Picture Placeholder 7">
            <a:extLst>
              <a:ext uri="{FF2B5EF4-FFF2-40B4-BE49-F238E27FC236}">
                <a16:creationId xmlns:a16="http://schemas.microsoft.com/office/drawing/2014/main" id="{FB03B086-70F9-6647-BA92-BB712C63680A}"/>
              </a:ext>
            </a:extLst>
          </p:cNvPr>
          <p:cNvSpPr>
            <a:spLocks noGrp="1"/>
          </p:cNvSpPr>
          <p:nvPr>
            <p:ph type="pic" sz="quarter" idx="15"/>
          </p:nvPr>
        </p:nvSpPr>
        <p:spPr>
          <a:xfrm>
            <a:off x="374145" y="3532908"/>
            <a:ext cx="2553805" cy="2516620"/>
          </a:xfrm>
          <a:solidFill>
            <a:schemeClr val="bg1"/>
          </a:solidFill>
        </p:spPr>
        <p:txBody>
          <a:bodyPr/>
          <a:lstStyle>
            <a:lvl1pPr>
              <a:defRPr b="0" i="0"/>
            </a:lvl1pPr>
          </a:lstStyle>
          <a:p>
            <a:endParaRPr lang="en-US" dirty="0"/>
          </a:p>
        </p:txBody>
      </p:sp>
      <p:sp>
        <p:nvSpPr>
          <p:cNvPr id="10" name="Picture Placeholder 7">
            <a:extLst>
              <a:ext uri="{FF2B5EF4-FFF2-40B4-BE49-F238E27FC236}">
                <a16:creationId xmlns:a16="http://schemas.microsoft.com/office/drawing/2014/main" id="{818034BB-DC7D-2640-9E8B-61B598FF7615}"/>
              </a:ext>
            </a:extLst>
          </p:cNvPr>
          <p:cNvSpPr>
            <a:spLocks noGrp="1"/>
          </p:cNvSpPr>
          <p:nvPr>
            <p:ph type="pic" sz="quarter" idx="16"/>
          </p:nvPr>
        </p:nvSpPr>
        <p:spPr>
          <a:xfrm>
            <a:off x="3223540" y="3532908"/>
            <a:ext cx="2553805" cy="2516620"/>
          </a:xfrm>
          <a:solidFill>
            <a:schemeClr val="bg1"/>
          </a:solidFill>
        </p:spPr>
        <p:txBody>
          <a:bodyPr/>
          <a:lstStyle>
            <a:lvl1pPr>
              <a:defRPr b="0" i="0"/>
            </a:lvl1pPr>
          </a:lstStyle>
          <a:p>
            <a:endParaRPr lang="en-US" dirty="0"/>
          </a:p>
        </p:txBody>
      </p:sp>
      <p:sp>
        <p:nvSpPr>
          <p:cNvPr id="3" name="Title 2">
            <a:extLst>
              <a:ext uri="{FF2B5EF4-FFF2-40B4-BE49-F238E27FC236}">
                <a16:creationId xmlns:a16="http://schemas.microsoft.com/office/drawing/2014/main" id="{A98DFC60-50BC-894B-8B80-24E61B8F5646}"/>
              </a:ext>
            </a:extLst>
          </p:cNvPr>
          <p:cNvSpPr>
            <a:spLocks noGrp="1"/>
          </p:cNvSpPr>
          <p:nvPr>
            <p:ph type="title"/>
          </p:nvPr>
        </p:nvSpPr>
        <p:spPr>
          <a:xfrm>
            <a:off x="6072934" y="1888691"/>
            <a:ext cx="5280866" cy="1325563"/>
          </a:xfrm>
        </p:spPr>
        <p:txBody>
          <a:bodyPr/>
          <a:lstStyle/>
          <a:p>
            <a:r>
              <a:rPr lang="en-US"/>
              <a:t>Click to edit Master title style</a:t>
            </a:r>
          </a:p>
        </p:txBody>
      </p:sp>
      <p:sp>
        <p:nvSpPr>
          <p:cNvPr id="11" name="Text Placeholder 6">
            <a:extLst>
              <a:ext uri="{FF2B5EF4-FFF2-40B4-BE49-F238E27FC236}">
                <a16:creationId xmlns:a16="http://schemas.microsoft.com/office/drawing/2014/main" id="{6A80F8A3-B225-6547-B2D1-86354B64A79A}"/>
              </a:ext>
            </a:extLst>
          </p:cNvPr>
          <p:cNvSpPr>
            <a:spLocks noGrp="1"/>
          </p:cNvSpPr>
          <p:nvPr>
            <p:ph type="body" sz="quarter" idx="17"/>
          </p:nvPr>
        </p:nvSpPr>
        <p:spPr>
          <a:xfrm>
            <a:off x="6096000" y="3435925"/>
            <a:ext cx="5257800" cy="1938771"/>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1039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1_Custom Layout">
    <p:bg>
      <p:bgPr>
        <a:solidFill>
          <a:srgbClr val="F88E38"/>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ACBB8533-D7B6-644D-BD33-D13D8516B8D5}"/>
              </a:ext>
            </a:extLst>
          </p:cNvPr>
          <p:cNvSpPr>
            <a:spLocks noGrp="1"/>
          </p:cNvSpPr>
          <p:nvPr>
            <p:ph type="body" sz="quarter" idx="14" hasCustomPrompt="1"/>
          </p:nvPr>
        </p:nvSpPr>
        <p:spPr>
          <a:xfrm>
            <a:off x="838200" y="762000"/>
            <a:ext cx="10515600" cy="5208588"/>
          </a:xfrm>
          <a:solidFill>
            <a:schemeClr val="bg1">
              <a:alpha val="34000"/>
            </a:schemeClr>
          </a:solidFill>
        </p:spPr>
        <p:txBody>
          <a:bodyPr anchor="ctr"/>
          <a:lstStyle>
            <a:lvl1pPr marL="0" indent="0" algn="ctr">
              <a:buNone/>
              <a:defRPr b="0" i="0"/>
            </a:lvl1pPr>
          </a:lstStyle>
          <a:p>
            <a:pPr lvl="0"/>
            <a:r>
              <a:rPr lang="en-US" dirty="0"/>
              <a:t>  </a:t>
            </a:r>
          </a:p>
        </p:txBody>
      </p:sp>
      <p:sp>
        <p:nvSpPr>
          <p:cNvPr id="13" name="Picture Placeholder 12">
            <a:extLst>
              <a:ext uri="{FF2B5EF4-FFF2-40B4-BE49-F238E27FC236}">
                <a16:creationId xmlns:a16="http://schemas.microsoft.com/office/drawing/2014/main" id="{D9F6D277-3820-1440-9688-2E75961570FB}"/>
              </a:ext>
            </a:extLst>
          </p:cNvPr>
          <p:cNvSpPr>
            <a:spLocks noGrp="1"/>
          </p:cNvSpPr>
          <p:nvPr>
            <p:ph type="pic" sz="quarter" idx="13"/>
          </p:nvPr>
        </p:nvSpPr>
        <p:spPr>
          <a:xfrm>
            <a:off x="0" y="0"/>
            <a:ext cx="12192000" cy="6858000"/>
          </a:xfrm>
          <a:prstGeom prst="rect">
            <a:avLst/>
          </a:prstGeom>
          <a:solidFill>
            <a:schemeClr val="bg1"/>
          </a:solidFill>
        </p:spPr>
        <p:txBody>
          <a:bodyPr wrap="square">
            <a:noAutofit/>
          </a:bodyPr>
          <a:lstStyle>
            <a:lvl1pPr>
              <a:defRPr b="0" i="0">
                <a:solidFill>
                  <a:schemeClr val="tx1"/>
                </a:solidFill>
              </a:defRPr>
            </a:lvl1pPr>
          </a:lstStyle>
          <a:p>
            <a:endParaRPr lang="en-US" dirty="0"/>
          </a:p>
        </p:txBody>
      </p:sp>
      <p:sp>
        <p:nvSpPr>
          <p:cNvPr id="2" name="Title 1">
            <a:extLst>
              <a:ext uri="{FF2B5EF4-FFF2-40B4-BE49-F238E27FC236}">
                <a16:creationId xmlns:a16="http://schemas.microsoft.com/office/drawing/2014/main" id="{99389E3C-9EB4-AB45-B7C4-A3593B30B202}"/>
              </a:ext>
            </a:extLst>
          </p:cNvPr>
          <p:cNvSpPr>
            <a:spLocks noGrp="1"/>
          </p:cNvSpPr>
          <p:nvPr>
            <p:ph type="title" hasCustomPrompt="1"/>
          </p:nvPr>
        </p:nvSpPr>
        <p:spPr>
          <a:xfrm>
            <a:off x="1617921" y="2276475"/>
            <a:ext cx="4478079" cy="1325563"/>
          </a:xfrm>
        </p:spPr>
        <p:txBody>
          <a:bodyPr anchor="b">
            <a:normAutofit/>
          </a:bodyPr>
          <a:lstStyle>
            <a:lvl1pPr algn="ctr">
              <a:defRPr sz="5400"/>
            </a:lvl1pPr>
          </a:lstStyle>
          <a:p>
            <a:r>
              <a:rPr lang="en-US" dirty="0"/>
              <a:t>Lorem Ipsum</a:t>
            </a:r>
          </a:p>
        </p:txBody>
      </p:sp>
      <p:sp>
        <p:nvSpPr>
          <p:cNvPr id="3" name="Date Placeholder 2">
            <a:extLst>
              <a:ext uri="{FF2B5EF4-FFF2-40B4-BE49-F238E27FC236}">
                <a16:creationId xmlns:a16="http://schemas.microsoft.com/office/drawing/2014/main" id="{B32B11B6-42A4-6142-A7C8-2743D7B08456}"/>
              </a:ext>
            </a:extLst>
          </p:cNvPr>
          <p:cNvSpPr>
            <a:spLocks noGrp="1"/>
          </p:cNvSpPr>
          <p:nvPr>
            <p:ph type="dt" sz="half" idx="10"/>
          </p:nvPr>
        </p:nvSpPr>
        <p:spPr/>
        <p:txBody>
          <a:bodyPr/>
          <a:lstStyle/>
          <a:p>
            <a:fld id="{CC488FE3-79BF-DB4F-B648-6A8349C22FAF}" type="datetimeFigureOut">
              <a:rPr lang="en-US" smtClean="0"/>
              <a:pPr/>
              <a:t>5/5/2024</a:t>
            </a:fld>
            <a:endParaRPr lang="en-US"/>
          </a:p>
        </p:txBody>
      </p:sp>
      <p:sp>
        <p:nvSpPr>
          <p:cNvPr id="4" name="Footer Placeholder 3">
            <a:extLst>
              <a:ext uri="{FF2B5EF4-FFF2-40B4-BE49-F238E27FC236}">
                <a16:creationId xmlns:a16="http://schemas.microsoft.com/office/drawing/2014/main" id="{FEA50A37-380D-F94E-B5F2-9B3040D122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8DE528-A2B4-3D4C-90CE-4430B4F7E4F6}"/>
              </a:ext>
            </a:extLst>
          </p:cNvPr>
          <p:cNvSpPr>
            <a:spLocks noGrp="1"/>
          </p:cNvSpPr>
          <p:nvPr>
            <p:ph type="sldNum" sz="quarter" idx="12"/>
          </p:nvPr>
        </p:nvSpPr>
        <p:spPr/>
        <p:txBody>
          <a:bodyPr/>
          <a:lstStyle/>
          <a:p>
            <a:fld id="{7E324480-4799-EE47-8D39-A19AEB828813}" type="slidenum">
              <a:rPr lang="en-US" smtClean="0"/>
              <a:pPr/>
              <a:t>‹#›</a:t>
            </a:fld>
            <a:endParaRPr lang="en-US"/>
          </a:p>
        </p:txBody>
      </p:sp>
      <p:sp>
        <p:nvSpPr>
          <p:cNvPr id="9" name="Text Placeholder 9">
            <a:extLst>
              <a:ext uri="{FF2B5EF4-FFF2-40B4-BE49-F238E27FC236}">
                <a16:creationId xmlns:a16="http://schemas.microsoft.com/office/drawing/2014/main" id="{A60B1C4F-631A-2841-BCDB-E21EE524FABB}"/>
              </a:ext>
            </a:extLst>
          </p:cNvPr>
          <p:cNvSpPr>
            <a:spLocks noGrp="1"/>
          </p:cNvSpPr>
          <p:nvPr>
            <p:ph type="body" sz="quarter" idx="15"/>
          </p:nvPr>
        </p:nvSpPr>
        <p:spPr>
          <a:xfrm>
            <a:off x="1617921" y="3602038"/>
            <a:ext cx="4478079" cy="1655762"/>
          </a:xfrm>
        </p:spPr>
        <p:txBody>
          <a:bodyPr/>
          <a:lstStyle>
            <a:lvl1pPr marL="0" indent="0" algn="ctr">
              <a:buNone/>
              <a:defRPr>
                <a:solidFill>
                  <a:schemeClr val="tx2"/>
                </a:solidFill>
              </a:defRPr>
            </a:lvl1pPr>
            <a:lvl2pPr marL="457200" indent="0" algn="ctr">
              <a:buNone/>
              <a:defRPr>
                <a:solidFill>
                  <a:schemeClr val="bg2"/>
                </a:solidFill>
              </a:defRPr>
            </a:lvl2pPr>
            <a:lvl3pPr marL="914400" indent="0" algn="ctr">
              <a:buNone/>
              <a:defRPr>
                <a:solidFill>
                  <a:schemeClr val="bg2"/>
                </a:solidFill>
              </a:defRPr>
            </a:lvl3pPr>
            <a:lvl4pPr marL="1371600" indent="0" algn="ctr">
              <a:buNone/>
              <a:defRPr>
                <a:solidFill>
                  <a:schemeClr val="bg2"/>
                </a:solidFill>
              </a:defRPr>
            </a:lvl4pPr>
            <a:lvl5pPr marL="1828800" indent="0" algn="ctr">
              <a:buNone/>
              <a:defRPr>
                <a:solidFill>
                  <a:schemeClr val="bg2"/>
                </a:solidFill>
              </a:defRPr>
            </a:lvl5pPr>
          </a:lstStyle>
          <a:p>
            <a:pPr lvl="0"/>
            <a:r>
              <a:rPr lang="en-US" dirty="0"/>
              <a:t>Click to edit Master text styles</a:t>
            </a:r>
          </a:p>
        </p:txBody>
      </p:sp>
    </p:spTree>
    <p:extLst>
      <p:ext uri="{BB962C8B-B14F-4D97-AF65-F5344CB8AC3E}">
        <p14:creationId xmlns:p14="http://schemas.microsoft.com/office/powerpoint/2010/main" val="2738247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9C9FDFD-46CB-994A-91E3-5605B71DBF4A}"/>
              </a:ext>
            </a:extLst>
          </p:cNvPr>
          <p:cNvSpPr>
            <a:spLocks noGrp="1"/>
          </p:cNvSpPr>
          <p:nvPr>
            <p:ph type="pic" sz="quarter" idx="13"/>
          </p:nvPr>
        </p:nvSpPr>
        <p:spPr>
          <a:xfrm>
            <a:off x="3893344" y="0"/>
            <a:ext cx="4405312" cy="6858000"/>
          </a:xfrm>
          <a:solidFill>
            <a:schemeClr val="bg1"/>
          </a:solidFill>
        </p:spPr>
        <p:txBody>
          <a:bodyPr/>
          <a:lstStyle>
            <a:lvl1pPr>
              <a:defRPr b="0" i="0"/>
            </a:lvl1pPr>
          </a:lstStyle>
          <a:p>
            <a:endParaRPr lang="en-US" dirty="0"/>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9" name="Text Placeholder 6">
            <a:extLst>
              <a:ext uri="{FF2B5EF4-FFF2-40B4-BE49-F238E27FC236}">
                <a16:creationId xmlns:a16="http://schemas.microsoft.com/office/drawing/2014/main" id="{75660800-BC7C-3D4D-BB4D-D14309B627E2}"/>
              </a:ext>
            </a:extLst>
          </p:cNvPr>
          <p:cNvSpPr>
            <a:spLocks noGrp="1"/>
          </p:cNvSpPr>
          <p:nvPr>
            <p:ph type="body" sz="quarter" idx="14"/>
          </p:nvPr>
        </p:nvSpPr>
        <p:spPr>
          <a:xfrm>
            <a:off x="284772" y="1446028"/>
            <a:ext cx="3326754" cy="1982972"/>
          </a:xfrm>
        </p:spPr>
        <p:txBody>
          <a:bodyPr>
            <a:normAutofit/>
          </a:bodyPr>
          <a:lstStyle>
            <a:lvl1pPr marL="0" indent="0" algn="ctr">
              <a:buNone/>
              <a:defRPr sz="2000" b="0" i="0"/>
            </a:lvl1pPr>
            <a:lvl2pPr marL="457200" indent="0" algn="ctr">
              <a:buNone/>
              <a:defRPr sz="1800" b="0" i="0"/>
            </a:lvl2pPr>
            <a:lvl3pPr marL="914400" indent="0" algn="ctr">
              <a:buNone/>
              <a:defRPr sz="1600" b="0" i="0"/>
            </a:lvl3pPr>
            <a:lvl4pPr marL="1371600" indent="0" algn="ctr">
              <a:buNone/>
              <a:defRPr sz="1400" b="0" i="0"/>
            </a:lvl4pPr>
            <a:lvl5pPr marL="1828800" indent="0" algn="ctr">
              <a:buNone/>
              <a:defRPr sz="14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6">
            <a:extLst>
              <a:ext uri="{FF2B5EF4-FFF2-40B4-BE49-F238E27FC236}">
                <a16:creationId xmlns:a16="http://schemas.microsoft.com/office/drawing/2014/main" id="{8BB0B1F9-E45E-7246-93FB-0390711AB993}"/>
              </a:ext>
            </a:extLst>
          </p:cNvPr>
          <p:cNvSpPr>
            <a:spLocks noGrp="1"/>
          </p:cNvSpPr>
          <p:nvPr>
            <p:ph type="body" sz="quarter" idx="15"/>
          </p:nvPr>
        </p:nvSpPr>
        <p:spPr>
          <a:xfrm>
            <a:off x="284772" y="4580749"/>
            <a:ext cx="3326754" cy="1982972"/>
          </a:xfrm>
        </p:spPr>
        <p:txBody>
          <a:bodyPr>
            <a:normAutofit/>
          </a:bodyPr>
          <a:lstStyle>
            <a:lvl1pPr marL="0" indent="0" algn="ctr">
              <a:buNone/>
              <a:defRPr sz="2000" b="0" i="0"/>
            </a:lvl1pPr>
            <a:lvl2pPr marL="457200" indent="0" algn="ctr">
              <a:buNone/>
              <a:defRPr sz="1800" b="0" i="0"/>
            </a:lvl2pPr>
            <a:lvl3pPr marL="914400" indent="0" algn="ctr">
              <a:buNone/>
              <a:defRPr sz="1600" b="0" i="0"/>
            </a:lvl3pPr>
            <a:lvl4pPr marL="1371600" indent="0" algn="ctr">
              <a:buNone/>
              <a:defRPr sz="1400" b="0" i="0"/>
            </a:lvl4pPr>
            <a:lvl5pPr marL="1828800" indent="0" algn="ctr">
              <a:buNone/>
              <a:defRPr sz="14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0C7732C0-67A9-5747-8D6C-C098C12ACAEA}"/>
              </a:ext>
            </a:extLst>
          </p:cNvPr>
          <p:cNvSpPr>
            <a:spLocks noGrp="1"/>
          </p:cNvSpPr>
          <p:nvPr>
            <p:ph type="body" sz="quarter" idx="16"/>
          </p:nvPr>
        </p:nvSpPr>
        <p:spPr>
          <a:xfrm>
            <a:off x="8580474" y="1446028"/>
            <a:ext cx="3326754" cy="1982972"/>
          </a:xfrm>
        </p:spPr>
        <p:txBody>
          <a:bodyPr>
            <a:normAutofit/>
          </a:bodyPr>
          <a:lstStyle>
            <a:lvl1pPr marL="0" indent="0" algn="ctr">
              <a:buNone/>
              <a:defRPr sz="2000" b="0" i="0"/>
            </a:lvl1pPr>
            <a:lvl2pPr marL="457200" indent="0" algn="ctr">
              <a:buNone/>
              <a:defRPr sz="1800" b="0" i="0"/>
            </a:lvl2pPr>
            <a:lvl3pPr marL="914400" indent="0" algn="ctr">
              <a:buNone/>
              <a:defRPr sz="1600" b="0" i="0"/>
            </a:lvl3pPr>
            <a:lvl4pPr marL="1371600" indent="0" algn="ctr">
              <a:buNone/>
              <a:defRPr sz="1400" b="0" i="0"/>
            </a:lvl4pPr>
            <a:lvl5pPr marL="1828800" indent="0" algn="ctr">
              <a:buNone/>
              <a:defRPr sz="14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6">
            <a:extLst>
              <a:ext uri="{FF2B5EF4-FFF2-40B4-BE49-F238E27FC236}">
                <a16:creationId xmlns:a16="http://schemas.microsoft.com/office/drawing/2014/main" id="{F5FCAB5F-601E-724F-A4FC-9B65024475D0}"/>
              </a:ext>
            </a:extLst>
          </p:cNvPr>
          <p:cNvSpPr>
            <a:spLocks noGrp="1"/>
          </p:cNvSpPr>
          <p:nvPr>
            <p:ph type="body" sz="quarter" idx="17"/>
          </p:nvPr>
        </p:nvSpPr>
        <p:spPr>
          <a:xfrm>
            <a:off x="8580474" y="4580749"/>
            <a:ext cx="3326754" cy="1982972"/>
          </a:xfrm>
        </p:spPr>
        <p:txBody>
          <a:bodyPr>
            <a:normAutofit/>
          </a:bodyPr>
          <a:lstStyle>
            <a:lvl1pPr marL="0" indent="0" algn="ctr">
              <a:buNone/>
              <a:defRPr sz="2000" b="0" i="0"/>
            </a:lvl1pPr>
            <a:lvl2pPr marL="457200" indent="0" algn="ctr">
              <a:buNone/>
              <a:defRPr sz="1800" b="0" i="0"/>
            </a:lvl2pPr>
            <a:lvl3pPr marL="914400" indent="0" algn="ctr">
              <a:buNone/>
              <a:defRPr sz="1600" b="0" i="0"/>
            </a:lvl3pPr>
            <a:lvl4pPr marL="1371600" indent="0" algn="ctr">
              <a:buNone/>
              <a:defRPr sz="1400" b="0" i="0"/>
            </a:lvl4pPr>
            <a:lvl5pPr marL="1828800" indent="0" algn="ctr">
              <a:buNone/>
              <a:defRPr sz="14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14181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6525491" y="365126"/>
            <a:ext cx="5181600" cy="2669454"/>
          </a:xfrm>
        </p:spPr>
        <p:txBody>
          <a:bodyPr anchor="b">
            <a:normAutofit/>
          </a:bodyPr>
          <a:lstStyle>
            <a:lvl1pPr>
              <a:defRPr sz="5400"/>
            </a:lvl1pPr>
          </a:lstStyle>
          <a:p>
            <a:r>
              <a:rPr lang="en-US"/>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8" name="Picture Placeholder 7">
            <a:extLst>
              <a:ext uri="{FF2B5EF4-FFF2-40B4-BE49-F238E27FC236}">
                <a16:creationId xmlns:a16="http://schemas.microsoft.com/office/drawing/2014/main" id="{C9C9FDFD-46CB-994A-91E3-5605B71DBF4A}"/>
              </a:ext>
            </a:extLst>
          </p:cNvPr>
          <p:cNvSpPr>
            <a:spLocks noGrp="1"/>
          </p:cNvSpPr>
          <p:nvPr>
            <p:ph type="pic" sz="quarter" idx="13"/>
          </p:nvPr>
        </p:nvSpPr>
        <p:spPr>
          <a:xfrm>
            <a:off x="0" y="0"/>
            <a:ext cx="6095999" cy="6858000"/>
          </a:xfrm>
          <a:solidFill>
            <a:schemeClr val="bg1"/>
          </a:solidFill>
        </p:spPr>
        <p:txBody>
          <a:bodyPr/>
          <a:lstStyle>
            <a:lvl1pPr>
              <a:defRPr b="0" i="0"/>
            </a:lvl1pPr>
          </a:lstStyle>
          <a:p>
            <a:endParaRPr lang="en-US" dirty="0"/>
          </a:p>
        </p:txBody>
      </p:sp>
      <p:sp>
        <p:nvSpPr>
          <p:cNvPr id="7" name="Text Placeholder 6">
            <a:extLst>
              <a:ext uri="{FF2B5EF4-FFF2-40B4-BE49-F238E27FC236}">
                <a16:creationId xmlns:a16="http://schemas.microsoft.com/office/drawing/2014/main" id="{076C4427-8EB4-564E-BF01-EADFAFB3E7CD}"/>
              </a:ext>
            </a:extLst>
          </p:cNvPr>
          <p:cNvSpPr>
            <a:spLocks noGrp="1"/>
          </p:cNvSpPr>
          <p:nvPr>
            <p:ph type="body" sz="quarter" idx="14"/>
          </p:nvPr>
        </p:nvSpPr>
        <p:spPr>
          <a:xfrm>
            <a:off x="6526213" y="3214688"/>
            <a:ext cx="5181600" cy="3141661"/>
          </a:xfrm>
        </p:spPr>
        <p:txBody>
          <a:bodyPr/>
          <a:lstStyle>
            <a:lvl1pPr>
              <a:defRPr b="0" i="0"/>
            </a:lvl1pPr>
            <a:lvl2pPr>
              <a:defRPr b="0" i="0"/>
            </a:lvl2pPr>
            <a:lvl3pPr>
              <a:defRPr b="0" i="0"/>
            </a:lvl3pPr>
            <a:lvl4pPr>
              <a:defRPr b="0" i="0"/>
            </a:lvl4pPr>
            <a:lvl5pPr>
              <a:defRPr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69590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B4A015D-571F-1F4B-974B-CBD2C44674A0}"/>
              </a:ext>
            </a:extLst>
          </p:cNvPr>
          <p:cNvSpPr/>
          <p:nvPr userDrawn="1"/>
        </p:nvSpPr>
        <p:spPr>
          <a:xfrm>
            <a:off x="3687412" y="0"/>
            <a:ext cx="4677631" cy="6858000"/>
          </a:xfrm>
          <a:prstGeom prst="rect">
            <a:avLst/>
          </a:prstGeom>
          <a:solidFill>
            <a:schemeClr val="accent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Roboto Light" panose="02000000000000000000" pitchFamily="2" charset="0"/>
              <a:ea typeface="Roboto Light" panose="02000000000000000000" pitchFamily="2" charset="0"/>
            </a:endParaRP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a:xfrm>
            <a:off x="3968827" y="6356350"/>
            <a:ext cx="4114800" cy="365125"/>
          </a:xfrm>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8" name="Picture Placeholder 7">
            <a:extLst>
              <a:ext uri="{FF2B5EF4-FFF2-40B4-BE49-F238E27FC236}">
                <a16:creationId xmlns:a16="http://schemas.microsoft.com/office/drawing/2014/main" id="{C9C9FDFD-46CB-994A-91E3-5605B71DBF4A}"/>
              </a:ext>
            </a:extLst>
          </p:cNvPr>
          <p:cNvSpPr>
            <a:spLocks noGrp="1"/>
          </p:cNvSpPr>
          <p:nvPr>
            <p:ph type="pic" sz="quarter" idx="13"/>
          </p:nvPr>
        </p:nvSpPr>
        <p:spPr>
          <a:xfrm>
            <a:off x="9175" y="0"/>
            <a:ext cx="3678237" cy="6858000"/>
          </a:xfrm>
          <a:solidFill>
            <a:schemeClr val="bg1"/>
          </a:solidFill>
        </p:spPr>
        <p:txBody>
          <a:bodyPr/>
          <a:lstStyle>
            <a:lvl1pPr>
              <a:defRPr b="0" i="0"/>
            </a:lvl1pPr>
          </a:lstStyle>
          <a:p>
            <a:endParaRPr lang="en-US" dirty="0"/>
          </a:p>
        </p:txBody>
      </p:sp>
      <p:sp>
        <p:nvSpPr>
          <p:cNvPr id="7" name="Text Placeholder 6">
            <a:extLst>
              <a:ext uri="{FF2B5EF4-FFF2-40B4-BE49-F238E27FC236}">
                <a16:creationId xmlns:a16="http://schemas.microsoft.com/office/drawing/2014/main" id="{076C4427-8EB4-564E-BF01-EADFAFB3E7CD}"/>
              </a:ext>
            </a:extLst>
          </p:cNvPr>
          <p:cNvSpPr>
            <a:spLocks noGrp="1"/>
          </p:cNvSpPr>
          <p:nvPr>
            <p:ph type="body" sz="quarter" idx="14"/>
          </p:nvPr>
        </p:nvSpPr>
        <p:spPr>
          <a:xfrm>
            <a:off x="4069634" y="1496290"/>
            <a:ext cx="3913187" cy="4723536"/>
          </a:xfrm>
        </p:spPr>
        <p:txBody>
          <a:bodyPr/>
          <a:lstStyle>
            <a:lvl1pPr marL="0" indent="0">
              <a:buNone/>
              <a:defRPr b="0" i="0"/>
            </a:lvl1pPr>
            <a:lvl2pPr marL="457200" indent="0">
              <a:buNone/>
              <a:defRPr b="0" i="0"/>
            </a:lvl2pPr>
            <a:lvl3pPr marL="914400" indent="0">
              <a:buNone/>
              <a:defRPr b="0" i="0"/>
            </a:lvl3pPr>
            <a:lvl4pPr marL="1371600" indent="0">
              <a:buNone/>
              <a:defRPr b="0" i="0"/>
            </a:lvl4pPr>
            <a:lvl5pPr marL="1828800" indent="0">
              <a:buNone/>
              <a:defRPr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4077968" y="401781"/>
            <a:ext cx="3896519" cy="1094509"/>
          </a:xfrm>
        </p:spPr>
        <p:txBody>
          <a:bodyPr anchor="b">
            <a:normAutofit/>
          </a:bodyPr>
          <a:lstStyle>
            <a:lvl1pPr>
              <a:defRPr sz="3200"/>
            </a:lvl1pPr>
          </a:lstStyle>
          <a:p>
            <a:r>
              <a:rPr lang="en-US"/>
              <a:t>Click to edit Master title style</a:t>
            </a:r>
          </a:p>
        </p:txBody>
      </p:sp>
      <p:sp>
        <p:nvSpPr>
          <p:cNvPr id="9" name="Text Placeholder 6">
            <a:extLst>
              <a:ext uri="{FF2B5EF4-FFF2-40B4-BE49-F238E27FC236}">
                <a16:creationId xmlns:a16="http://schemas.microsoft.com/office/drawing/2014/main" id="{4CDEBD39-CAFB-764B-A906-1F6F43175C3A}"/>
              </a:ext>
            </a:extLst>
          </p:cNvPr>
          <p:cNvSpPr>
            <a:spLocks noGrp="1"/>
          </p:cNvSpPr>
          <p:nvPr>
            <p:ph type="body" sz="quarter" idx="15"/>
          </p:nvPr>
        </p:nvSpPr>
        <p:spPr>
          <a:xfrm>
            <a:off x="8471055" y="4281054"/>
            <a:ext cx="3328194" cy="1938771"/>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C18EBCA8-64DD-DE4F-8610-06030AD6F5B2}"/>
              </a:ext>
            </a:extLst>
          </p:cNvPr>
          <p:cNvSpPr>
            <a:spLocks noGrp="1"/>
          </p:cNvSpPr>
          <p:nvPr>
            <p:ph type="body" sz="quarter" idx="16"/>
          </p:nvPr>
        </p:nvSpPr>
        <p:spPr>
          <a:xfrm>
            <a:off x="8465849" y="1732683"/>
            <a:ext cx="3333400" cy="2548371"/>
          </a:xfrm>
        </p:spPr>
        <p:txBody>
          <a:bodyPr anchor="b"/>
          <a:lstStyle>
            <a:lvl1pPr marL="0" indent="0">
              <a:buNone/>
              <a:defRPr b="1" i="0" cap="all" baseline="0">
                <a:latin typeface="Oswald SemiBold" pitchFamily="2" charset="77"/>
              </a:defRPr>
            </a:lvl1pPr>
            <a:lvl2pPr marL="457200" indent="0">
              <a:buNone/>
              <a:defRPr b="1" i="0" cap="all" baseline="0">
                <a:latin typeface="Oswald SemiBold" pitchFamily="2" charset="77"/>
              </a:defRPr>
            </a:lvl2pPr>
            <a:lvl3pPr marL="914400" indent="0">
              <a:buNone/>
              <a:defRPr b="1" i="0" cap="all" baseline="0">
                <a:latin typeface="Oswald SemiBold" pitchFamily="2" charset="77"/>
              </a:defRPr>
            </a:lvl3pPr>
            <a:lvl4pPr marL="1371600" indent="0">
              <a:buNone/>
              <a:defRPr b="1" i="0" cap="all" baseline="0">
                <a:latin typeface="Oswald SemiBold" pitchFamily="2" charset="77"/>
              </a:defRPr>
            </a:lvl4pPr>
            <a:lvl5pPr marL="1828800" indent="0">
              <a:buNone/>
              <a:defRPr b="1" i="0" cap="all" baseline="0">
                <a:latin typeface="Oswald SemiBold" pitchFamily="2" charset="77"/>
              </a:defRPr>
            </a:lvl5pPr>
          </a:lstStyle>
          <a:p>
            <a:pPr lvl="0"/>
            <a:r>
              <a:rPr lang="en-US" dirty="0"/>
              <a:t>Click to edit Master text styles</a:t>
            </a:r>
          </a:p>
        </p:txBody>
      </p:sp>
    </p:spTree>
    <p:extLst>
      <p:ext uri="{BB962C8B-B14F-4D97-AF65-F5344CB8AC3E}">
        <p14:creationId xmlns:p14="http://schemas.microsoft.com/office/powerpoint/2010/main" val="1262226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374145" y="497475"/>
            <a:ext cx="11443710" cy="1200872"/>
          </a:xfrm>
        </p:spPr>
        <p:txBody>
          <a:bodyPr>
            <a:normAutofit/>
          </a:bodyPr>
          <a:lstStyle>
            <a:lvl1pPr algn="ctr">
              <a:defRPr sz="54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Text Placeholder 6">
            <a:extLst>
              <a:ext uri="{FF2B5EF4-FFF2-40B4-BE49-F238E27FC236}">
                <a16:creationId xmlns:a16="http://schemas.microsoft.com/office/drawing/2014/main" id="{9BC722EB-B0D0-6649-BCC8-01F41F6B3FED}"/>
              </a:ext>
            </a:extLst>
          </p:cNvPr>
          <p:cNvSpPr>
            <a:spLocks noGrp="1"/>
          </p:cNvSpPr>
          <p:nvPr>
            <p:ph type="body" sz="quarter" idx="15"/>
          </p:nvPr>
        </p:nvSpPr>
        <p:spPr>
          <a:xfrm>
            <a:off x="374146" y="2228131"/>
            <a:ext cx="3466088" cy="1200872"/>
          </a:xfrm>
        </p:spPr>
        <p:txBody>
          <a:bodyPr anchor="b">
            <a:noAutofit/>
          </a:bodyPr>
          <a:lstStyle>
            <a:lvl1pPr marL="0" indent="0" algn="l">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9" name="Text Placeholder 6">
            <a:extLst>
              <a:ext uri="{FF2B5EF4-FFF2-40B4-BE49-F238E27FC236}">
                <a16:creationId xmlns:a16="http://schemas.microsoft.com/office/drawing/2014/main" id="{AA6247AD-6A28-DA4E-9856-B0457ACF3CE2}"/>
              </a:ext>
            </a:extLst>
          </p:cNvPr>
          <p:cNvSpPr>
            <a:spLocks noGrp="1"/>
          </p:cNvSpPr>
          <p:nvPr>
            <p:ph type="body" sz="quarter" idx="16"/>
          </p:nvPr>
        </p:nvSpPr>
        <p:spPr>
          <a:xfrm>
            <a:off x="4362956" y="2228130"/>
            <a:ext cx="3466088" cy="1200872"/>
          </a:xfrm>
        </p:spPr>
        <p:txBody>
          <a:bodyPr anchor="b">
            <a:noAutofit/>
          </a:bodyPr>
          <a:lstStyle>
            <a:lvl1pPr marL="0" indent="0" algn="l">
              <a:buNone/>
              <a:defRPr sz="2400" b="1" i="0" cap="all" baseline="0">
                <a:latin typeface="Oswald SemiBold" pitchFamily="2" charset="77"/>
              </a:defRPr>
            </a:lvl1pPr>
            <a:lvl2pPr marL="457200" indent="0">
              <a:buNone/>
              <a:defRPr sz="1600" b="1" i="0" cap="all" baseline="0">
                <a:latin typeface="Oswald SemiBold" pitchFamily="2" charset="77"/>
              </a:defRPr>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0" name="Text Placeholder 6">
            <a:extLst>
              <a:ext uri="{FF2B5EF4-FFF2-40B4-BE49-F238E27FC236}">
                <a16:creationId xmlns:a16="http://schemas.microsoft.com/office/drawing/2014/main" id="{51408170-0DC4-794B-8D0C-6D8FDA83BFFE}"/>
              </a:ext>
            </a:extLst>
          </p:cNvPr>
          <p:cNvSpPr>
            <a:spLocks noGrp="1"/>
          </p:cNvSpPr>
          <p:nvPr>
            <p:ph type="body" sz="quarter" idx="17"/>
          </p:nvPr>
        </p:nvSpPr>
        <p:spPr>
          <a:xfrm>
            <a:off x="8351766" y="2228129"/>
            <a:ext cx="3466088" cy="1200872"/>
          </a:xfrm>
        </p:spPr>
        <p:txBody>
          <a:bodyPr anchor="b">
            <a:noAutofit/>
          </a:bodyPr>
          <a:lstStyle>
            <a:lvl1pPr marL="0" indent="0" algn="l">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1" name="Text Placeholder 6">
            <a:extLst>
              <a:ext uri="{FF2B5EF4-FFF2-40B4-BE49-F238E27FC236}">
                <a16:creationId xmlns:a16="http://schemas.microsoft.com/office/drawing/2014/main" id="{6D6EB1DA-ED53-6F49-9F06-388137EB17DF}"/>
              </a:ext>
            </a:extLst>
          </p:cNvPr>
          <p:cNvSpPr>
            <a:spLocks noGrp="1"/>
          </p:cNvSpPr>
          <p:nvPr>
            <p:ph type="body" sz="quarter" idx="18"/>
          </p:nvPr>
        </p:nvSpPr>
        <p:spPr>
          <a:xfrm>
            <a:off x="374144" y="3429002"/>
            <a:ext cx="3466088" cy="1938771"/>
          </a:xfrm>
        </p:spPr>
        <p:txBody>
          <a:bodyPr>
            <a:noAutofit/>
          </a:bodyPr>
          <a:lstStyle>
            <a:lvl1pPr marL="0" indent="0" algn="l">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2" name="Text Placeholder 6">
            <a:extLst>
              <a:ext uri="{FF2B5EF4-FFF2-40B4-BE49-F238E27FC236}">
                <a16:creationId xmlns:a16="http://schemas.microsoft.com/office/drawing/2014/main" id="{96056064-94F0-8141-8549-E2C1A2D1761C}"/>
              </a:ext>
            </a:extLst>
          </p:cNvPr>
          <p:cNvSpPr>
            <a:spLocks noGrp="1"/>
          </p:cNvSpPr>
          <p:nvPr>
            <p:ph type="body" sz="quarter" idx="19"/>
          </p:nvPr>
        </p:nvSpPr>
        <p:spPr>
          <a:xfrm>
            <a:off x="4362956" y="3429001"/>
            <a:ext cx="3466088" cy="1938771"/>
          </a:xfrm>
        </p:spPr>
        <p:txBody>
          <a:bodyPr>
            <a:noAutofit/>
          </a:bodyPr>
          <a:lstStyle>
            <a:lvl1pPr marL="0" indent="0" algn="l">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3" name="Text Placeholder 6">
            <a:extLst>
              <a:ext uri="{FF2B5EF4-FFF2-40B4-BE49-F238E27FC236}">
                <a16:creationId xmlns:a16="http://schemas.microsoft.com/office/drawing/2014/main" id="{07D5D29D-8CE0-5C49-BAFD-C85F34BEDD82}"/>
              </a:ext>
            </a:extLst>
          </p:cNvPr>
          <p:cNvSpPr>
            <a:spLocks noGrp="1"/>
          </p:cNvSpPr>
          <p:nvPr>
            <p:ph type="body" sz="quarter" idx="20"/>
          </p:nvPr>
        </p:nvSpPr>
        <p:spPr>
          <a:xfrm>
            <a:off x="8351764" y="3429000"/>
            <a:ext cx="3466088" cy="1938771"/>
          </a:xfrm>
        </p:spPr>
        <p:txBody>
          <a:bodyPr>
            <a:noAutofit/>
          </a:bodyPr>
          <a:lstStyle>
            <a:lvl1pPr marL="0" indent="0" algn="l">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Tree>
    <p:extLst>
      <p:ext uri="{BB962C8B-B14F-4D97-AF65-F5344CB8AC3E}">
        <p14:creationId xmlns:p14="http://schemas.microsoft.com/office/powerpoint/2010/main" val="39620221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7EB31-316B-8D40-A46C-834C46ECE0CE}"/>
              </a:ext>
            </a:extLst>
          </p:cNvPr>
          <p:cNvSpPr>
            <a:spLocks noGrp="1"/>
          </p:cNvSpPr>
          <p:nvPr>
            <p:ph type="title"/>
          </p:nvPr>
        </p:nvSpPr>
        <p:spPr>
          <a:xfrm>
            <a:off x="374145" y="497475"/>
            <a:ext cx="11443710" cy="1200872"/>
          </a:xfrm>
        </p:spPr>
        <p:txBody>
          <a:bodyPr>
            <a:normAutofit/>
          </a:bodyPr>
          <a:lstStyle>
            <a:lvl1pPr algn="ctr">
              <a:defRPr sz="5400"/>
            </a:lvl1pPr>
          </a:lstStyle>
          <a:p>
            <a:r>
              <a:rPr lang="en-US" dirty="0"/>
              <a:t>Click to edit Master title style</a:t>
            </a:r>
          </a:p>
        </p:txBody>
      </p:sp>
      <p:sp>
        <p:nvSpPr>
          <p:cNvPr id="4" name="Date Placeholder 3">
            <a:extLst>
              <a:ext uri="{FF2B5EF4-FFF2-40B4-BE49-F238E27FC236}">
                <a16:creationId xmlns:a16="http://schemas.microsoft.com/office/drawing/2014/main" id="{CD16ABB3-7049-994D-B5D6-64F867F5CD7B}"/>
              </a:ext>
            </a:extLst>
          </p:cNvPr>
          <p:cNvSpPr>
            <a:spLocks noGrp="1"/>
          </p:cNvSpPr>
          <p:nvPr>
            <p:ph type="dt" sz="half" idx="10"/>
          </p:nvPr>
        </p:nvSpPr>
        <p:spPr/>
        <p:txBody>
          <a:bodyPr/>
          <a:lstStyle/>
          <a:p>
            <a:fld id="{CC488FE3-79BF-DB4F-B648-6A8349C22FAF}" type="datetimeFigureOut">
              <a:rPr lang="en-US" smtClean="0"/>
              <a:t>5/5/2024</a:t>
            </a:fld>
            <a:endParaRPr lang="en-US"/>
          </a:p>
        </p:txBody>
      </p:sp>
      <p:sp>
        <p:nvSpPr>
          <p:cNvPr id="5" name="Footer Placeholder 4">
            <a:extLst>
              <a:ext uri="{FF2B5EF4-FFF2-40B4-BE49-F238E27FC236}">
                <a16:creationId xmlns:a16="http://schemas.microsoft.com/office/drawing/2014/main" id="{B46ED8D3-9228-7549-BC3E-16B137DF5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B4936-B3C3-224D-8B91-F63EDBA06598}"/>
              </a:ext>
            </a:extLst>
          </p:cNvPr>
          <p:cNvSpPr>
            <a:spLocks noGrp="1"/>
          </p:cNvSpPr>
          <p:nvPr>
            <p:ph type="sldNum" sz="quarter" idx="12"/>
          </p:nvPr>
        </p:nvSpPr>
        <p:spPr/>
        <p:txBody>
          <a:bodyPr/>
          <a:lstStyle/>
          <a:p>
            <a:fld id="{7E324480-4799-EE47-8D39-A19AEB828813}" type="slidenum">
              <a:rPr lang="en-US" smtClean="0"/>
              <a:t>‹#›</a:t>
            </a:fld>
            <a:endParaRPr lang="en-US"/>
          </a:p>
        </p:txBody>
      </p:sp>
      <p:sp>
        <p:nvSpPr>
          <p:cNvPr id="7" name="Text Placeholder 6">
            <a:extLst>
              <a:ext uri="{FF2B5EF4-FFF2-40B4-BE49-F238E27FC236}">
                <a16:creationId xmlns:a16="http://schemas.microsoft.com/office/drawing/2014/main" id="{9BC722EB-B0D0-6649-BCC8-01F41F6B3FED}"/>
              </a:ext>
            </a:extLst>
          </p:cNvPr>
          <p:cNvSpPr>
            <a:spLocks noGrp="1"/>
          </p:cNvSpPr>
          <p:nvPr>
            <p:ph type="body" sz="quarter" idx="15"/>
          </p:nvPr>
        </p:nvSpPr>
        <p:spPr>
          <a:xfrm>
            <a:off x="374145" y="2972410"/>
            <a:ext cx="3650745" cy="1200872"/>
          </a:xfrm>
        </p:spPr>
        <p:txBody>
          <a:bodyPr anchor="b">
            <a:noAutofit/>
          </a:bodyPr>
          <a:lstStyle>
            <a:lvl1pPr marL="0" indent="0" algn="ctr">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9" name="Text Placeholder 6">
            <a:extLst>
              <a:ext uri="{FF2B5EF4-FFF2-40B4-BE49-F238E27FC236}">
                <a16:creationId xmlns:a16="http://schemas.microsoft.com/office/drawing/2014/main" id="{AA6247AD-6A28-DA4E-9856-B0457ACF3CE2}"/>
              </a:ext>
            </a:extLst>
          </p:cNvPr>
          <p:cNvSpPr>
            <a:spLocks noGrp="1"/>
          </p:cNvSpPr>
          <p:nvPr>
            <p:ph type="body" sz="quarter" idx="16"/>
          </p:nvPr>
        </p:nvSpPr>
        <p:spPr>
          <a:xfrm>
            <a:off x="4270629" y="2972409"/>
            <a:ext cx="3650745" cy="1200872"/>
          </a:xfrm>
        </p:spPr>
        <p:txBody>
          <a:bodyPr anchor="b">
            <a:noAutofit/>
          </a:bodyPr>
          <a:lstStyle>
            <a:lvl1pPr marL="0" indent="0" algn="ctr">
              <a:buNone/>
              <a:defRPr sz="2400" b="1" i="0" cap="all" baseline="0">
                <a:latin typeface="Oswald SemiBold" pitchFamily="2" charset="77"/>
              </a:defRPr>
            </a:lvl1pPr>
            <a:lvl2pPr marL="457200" indent="0">
              <a:buNone/>
              <a:defRPr sz="1600" b="1" i="0" cap="all" baseline="0">
                <a:latin typeface="Oswald SemiBold" pitchFamily="2" charset="77"/>
              </a:defRPr>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0" name="Text Placeholder 6">
            <a:extLst>
              <a:ext uri="{FF2B5EF4-FFF2-40B4-BE49-F238E27FC236}">
                <a16:creationId xmlns:a16="http://schemas.microsoft.com/office/drawing/2014/main" id="{51408170-0DC4-794B-8D0C-6D8FDA83BFFE}"/>
              </a:ext>
            </a:extLst>
          </p:cNvPr>
          <p:cNvSpPr>
            <a:spLocks noGrp="1"/>
          </p:cNvSpPr>
          <p:nvPr>
            <p:ph type="body" sz="quarter" idx="17"/>
          </p:nvPr>
        </p:nvSpPr>
        <p:spPr>
          <a:xfrm>
            <a:off x="8167112" y="2972408"/>
            <a:ext cx="3650745" cy="1200872"/>
          </a:xfrm>
        </p:spPr>
        <p:txBody>
          <a:bodyPr anchor="b">
            <a:noAutofit/>
          </a:bodyPr>
          <a:lstStyle>
            <a:lvl1pPr marL="0" indent="0" algn="ctr">
              <a:buNone/>
              <a:defRPr sz="2400" b="1" i="0" cap="all" baseline="0">
                <a:latin typeface="Oswald SemiBold" pitchFamily="2" charset="77"/>
              </a:defRPr>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1" name="Text Placeholder 6">
            <a:extLst>
              <a:ext uri="{FF2B5EF4-FFF2-40B4-BE49-F238E27FC236}">
                <a16:creationId xmlns:a16="http://schemas.microsoft.com/office/drawing/2014/main" id="{6D6EB1DA-ED53-6F49-9F06-388137EB17DF}"/>
              </a:ext>
            </a:extLst>
          </p:cNvPr>
          <p:cNvSpPr>
            <a:spLocks noGrp="1"/>
          </p:cNvSpPr>
          <p:nvPr>
            <p:ph type="body" sz="quarter" idx="18"/>
          </p:nvPr>
        </p:nvSpPr>
        <p:spPr>
          <a:xfrm>
            <a:off x="374143" y="4173281"/>
            <a:ext cx="3650745" cy="1938771"/>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2" name="Text Placeholder 6">
            <a:extLst>
              <a:ext uri="{FF2B5EF4-FFF2-40B4-BE49-F238E27FC236}">
                <a16:creationId xmlns:a16="http://schemas.microsoft.com/office/drawing/2014/main" id="{96056064-94F0-8141-8549-E2C1A2D1761C}"/>
              </a:ext>
            </a:extLst>
          </p:cNvPr>
          <p:cNvSpPr>
            <a:spLocks noGrp="1"/>
          </p:cNvSpPr>
          <p:nvPr>
            <p:ph type="body" sz="quarter" idx="19"/>
          </p:nvPr>
        </p:nvSpPr>
        <p:spPr>
          <a:xfrm>
            <a:off x="4270627" y="4173280"/>
            <a:ext cx="3650745" cy="1938771"/>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
        <p:nvSpPr>
          <p:cNvPr id="13" name="Text Placeholder 6">
            <a:extLst>
              <a:ext uri="{FF2B5EF4-FFF2-40B4-BE49-F238E27FC236}">
                <a16:creationId xmlns:a16="http://schemas.microsoft.com/office/drawing/2014/main" id="{07D5D29D-8CE0-5C49-BAFD-C85F34BEDD82}"/>
              </a:ext>
            </a:extLst>
          </p:cNvPr>
          <p:cNvSpPr>
            <a:spLocks noGrp="1"/>
          </p:cNvSpPr>
          <p:nvPr>
            <p:ph type="body" sz="quarter" idx="20"/>
          </p:nvPr>
        </p:nvSpPr>
        <p:spPr>
          <a:xfrm>
            <a:off x="8167110" y="4173279"/>
            <a:ext cx="3650745" cy="1938771"/>
          </a:xfrm>
        </p:spPr>
        <p:txBody>
          <a:bodyPr>
            <a:noAutofit/>
          </a:bodyPr>
          <a:lstStyle>
            <a:lvl1pPr marL="0" indent="0">
              <a:buNone/>
              <a:defRPr sz="1800" b="0" i="0"/>
            </a:lvl1pPr>
            <a:lvl2pPr marL="457200" indent="0">
              <a:buNone/>
              <a:defRPr sz="1600" b="0" i="0"/>
            </a:lvl2pPr>
            <a:lvl3pPr marL="914400" indent="0">
              <a:buNone/>
              <a:defRPr sz="1400" b="0" i="0"/>
            </a:lvl3pPr>
            <a:lvl4pPr marL="1371600" indent="0">
              <a:buNone/>
              <a:defRPr sz="1200" b="0" i="0"/>
            </a:lvl4pPr>
            <a:lvl5pPr marL="1828800" indent="0">
              <a:buNone/>
              <a:defRPr sz="1200" b="0" i="0"/>
            </a:lvl5pPr>
          </a:lstStyle>
          <a:p>
            <a:pPr lvl="0"/>
            <a:r>
              <a:rPr lang="en-US" dirty="0"/>
              <a:t>Click to edit Master text styles</a:t>
            </a:r>
          </a:p>
        </p:txBody>
      </p:sp>
    </p:spTree>
    <p:extLst>
      <p:ext uri="{BB962C8B-B14F-4D97-AF65-F5344CB8AC3E}">
        <p14:creationId xmlns:p14="http://schemas.microsoft.com/office/powerpoint/2010/main" val="1390525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2B6463-B070-BB45-90E2-9C1C867AAD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AD6BF2F-F7D7-2B45-880A-9B98D91FE9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A661682-1BF7-EE41-9243-D95AF59C9E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b="0" i="0">
                <a:solidFill>
                  <a:schemeClr val="bg2">
                    <a:lumMod val="25000"/>
                  </a:schemeClr>
                </a:solidFill>
                <a:latin typeface="Oswald Medium" pitchFamily="2" charset="77"/>
              </a:defRPr>
            </a:lvl1pPr>
          </a:lstStyle>
          <a:p>
            <a:fld id="{CC488FE3-79BF-DB4F-B648-6A8349C22FAF}" type="datetimeFigureOut">
              <a:rPr lang="en-US" smtClean="0"/>
              <a:pPr/>
              <a:t>5/5/2024</a:t>
            </a:fld>
            <a:endParaRPr lang="en-US" dirty="0"/>
          </a:p>
        </p:txBody>
      </p:sp>
      <p:sp>
        <p:nvSpPr>
          <p:cNvPr id="5" name="Footer Placeholder 4">
            <a:extLst>
              <a:ext uri="{FF2B5EF4-FFF2-40B4-BE49-F238E27FC236}">
                <a16:creationId xmlns:a16="http://schemas.microsoft.com/office/drawing/2014/main" id="{251642CB-2366-3F4E-9D73-1789D4B061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b="0" i="0">
                <a:solidFill>
                  <a:schemeClr val="bg2">
                    <a:lumMod val="25000"/>
                  </a:schemeClr>
                </a:solidFill>
                <a:latin typeface="Oswald Medium" pitchFamily="2" charset="77"/>
              </a:defRPr>
            </a:lvl1pPr>
          </a:lstStyle>
          <a:p>
            <a:endParaRPr lang="en-US" dirty="0"/>
          </a:p>
        </p:txBody>
      </p:sp>
      <p:sp>
        <p:nvSpPr>
          <p:cNvPr id="6" name="Slide Number Placeholder 5">
            <a:extLst>
              <a:ext uri="{FF2B5EF4-FFF2-40B4-BE49-F238E27FC236}">
                <a16:creationId xmlns:a16="http://schemas.microsoft.com/office/drawing/2014/main" id="{866B88C8-E345-D145-89E4-13B882F99E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b="0" i="0">
                <a:solidFill>
                  <a:schemeClr val="bg2">
                    <a:lumMod val="25000"/>
                  </a:schemeClr>
                </a:solidFill>
                <a:latin typeface="Oswald Medium" pitchFamily="2" charset="77"/>
              </a:defRPr>
            </a:lvl1pPr>
          </a:lstStyle>
          <a:p>
            <a:fld id="{7E324480-4799-EE47-8D39-A19AEB828813}" type="slidenum">
              <a:rPr lang="en-US" smtClean="0"/>
              <a:pPr/>
              <a:t>‹#›</a:t>
            </a:fld>
            <a:endParaRPr lang="en-US" dirty="0"/>
          </a:p>
        </p:txBody>
      </p:sp>
    </p:spTree>
    <p:extLst>
      <p:ext uri="{BB962C8B-B14F-4D97-AF65-F5344CB8AC3E}">
        <p14:creationId xmlns:p14="http://schemas.microsoft.com/office/powerpoint/2010/main" val="1806011476"/>
      </p:ext>
    </p:extLst>
  </p:cSld>
  <p:clrMap bg1="lt1" tx1="dk1" bg2="lt2" tx2="dk2" accent1="accent1" accent2="accent2" accent3="accent3" accent4="accent4" accent5="accent5" accent6="accent6" hlink="hlink" folHlink="folHlink"/>
  <p:sldLayoutIdLst>
    <p:sldLayoutId id="2147483660" r:id="rId1"/>
    <p:sldLayoutId id="2147483674" r:id="rId2"/>
    <p:sldLayoutId id="2147483756" r:id="rId3"/>
    <p:sldLayoutId id="2147483675" r:id="rId4"/>
    <p:sldLayoutId id="2147483650" r:id="rId5"/>
    <p:sldLayoutId id="2147483676" r:id="rId6"/>
    <p:sldLayoutId id="2147483677" r:id="rId7"/>
    <p:sldLayoutId id="2147483670" r:id="rId8"/>
    <p:sldLayoutId id="2147483759" r:id="rId9"/>
    <p:sldLayoutId id="2147483760" r:id="rId10"/>
    <p:sldLayoutId id="2147483758" r:id="rId11"/>
    <p:sldLayoutId id="2147483687" r:id="rId12"/>
    <p:sldLayoutId id="2147483680" r:id="rId13"/>
    <p:sldLayoutId id="2147483686" r:id="rId14"/>
    <p:sldLayoutId id="2147483761" r:id="rId15"/>
    <p:sldLayoutId id="2147483762" r:id="rId16"/>
    <p:sldLayoutId id="2147483678" r:id="rId17"/>
    <p:sldLayoutId id="2147483763" r:id="rId18"/>
    <p:sldLayoutId id="2147483688" r:id="rId19"/>
    <p:sldLayoutId id="2147483689" r:id="rId20"/>
    <p:sldLayoutId id="2147483764" r:id="rId21"/>
    <p:sldLayoutId id="2147483765" r:id="rId22"/>
    <p:sldLayoutId id="2147483766" r:id="rId23"/>
    <p:sldLayoutId id="2147483767" r:id="rId24"/>
    <p:sldLayoutId id="2147483679" r:id="rId25"/>
    <p:sldLayoutId id="2147483681" r:id="rId26"/>
    <p:sldLayoutId id="2147483682" r:id="rId27"/>
    <p:sldLayoutId id="2147483684" r:id="rId28"/>
    <p:sldLayoutId id="2147483683" r:id="rId29"/>
    <p:sldLayoutId id="2147483685" r:id="rId30"/>
    <p:sldLayoutId id="2147483671" r:id="rId31"/>
    <p:sldLayoutId id="2147483673" r:id="rId32"/>
    <p:sldLayoutId id="2147483672" r:id="rId33"/>
  </p:sldLayoutIdLst>
  <p:txStyles>
    <p:titleStyle>
      <a:lvl1pPr algn="l" defTabSz="914400" rtl="0" eaLnBrk="1" latinLnBrk="0" hangingPunct="1">
        <a:lnSpc>
          <a:spcPct val="90000"/>
        </a:lnSpc>
        <a:spcBef>
          <a:spcPct val="0"/>
        </a:spcBef>
        <a:buNone/>
        <a:defRPr sz="4400" b="0" i="0" kern="1200" cap="all" baseline="0">
          <a:solidFill>
            <a:schemeClr val="accent1"/>
          </a:solidFill>
          <a:latin typeface="Oswald Medium"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Chivo Light" pitchFamily="2" charset="77"/>
          <a:ea typeface="Roboto Light"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Chivo Light" pitchFamily="2" charset="77"/>
          <a:ea typeface="Roboto Light"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Chivo Light" pitchFamily="2" charset="77"/>
          <a:ea typeface="Roboto Light"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hivo Light" pitchFamily="2" charset="77"/>
          <a:ea typeface="Roboto Light"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hivo Light" pitchFamily="2" charset="77"/>
          <a:ea typeface="Roboto Light"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hyperlink" Target="https://doi.org/10.1109/ICDM.2017.30" TargetMode="External"/><Relationship Id="rId3" Type="http://schemas.microsoft.com/office/2007/relationships/hdphoto" Target="../media/hdphoto1.wdp"/><Relationship Id="rId7" Type="http://schemas.openxmlformats.org/officeDocument/2006/relationships/hyperlink" Target="https://doi.org/10.1007/s10994-017-5642-8"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http://doi.acm.org/10.1145/3331184.3331254" TargetMode="External"/><Relationship Id="rId5" Type="http://schemas.openxmlformats.org/officeDocument/2006/relationships/hyperlink" Target="https://doi.org/10.1016/S0957-4174(02)00052-0" TargetMode="External"/><Relationship Id="rId4" Type="http://schemas.openxmlformats.org/officeDocument/2006/relationships/hyperlink" Target="https://doi.org/10.3390/s21124239" TargetMode="External"/><Relationship Id="rId9"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microsoft.com/office/2007/relationships/hdphoto" Target="../media/hdphoto1.wdp"/><Relationship Id="rId7" Type="http://schemas.openxmlformats.org/officeDocument/2006/relationships/diagramQuickStyle" Target="../diagrams/quickStyle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2.png"/><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07/relationships/hdphoto" Target="../media/hdphoto1.wdp"/><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1020135" y="1775816"/>
            <a:ext cx="10515600" cy="1325563"/>
          </a:xfrm>
        </p:spPr>
        <p:txBody>
          <a:bodyPr>
            <a:normAutofit/>
          </a:bodyPr>
          <a:lstStyle/>
          <a:p>
            <a:r>
              <a:rPr lang="en-US" sz="3600" b="1" i="1" kern="2400" dirty="0">
                <a:solidFill>
                  <a:schemeClr val="bg2">
                    <a:lumMod val="10000"/>
                  </a:schemeClr>
                </a:solidFill>
                <a:effectLst/>
                <a:latin typeface="Times New Roman" panose="02020603050405020304" pitchFamily="18" charset="0"/>
                <a:ea typeface="MS Mincho" panose="02020609040205080304" pitchFamily="49" charset="-128"/>
              </a:rPr>
              <a:t>SMART FASHION RECOMMENDATION SYSTEM USING   RANDOM  FOREST ALGORITHM</a:t>
            </a:r>
            <a:endParaRPr lang="en-US" sz="3600" dirty="0">
              <a:solidFill>
                <a:schemeClr val="accent1"/>
              </a:solidFill>
            </a:endParaRP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245730" y="4738689"/>
            <a:ext cx="10515600" cy="1241423"/>
          </a:xfrm>
        </p:spPr>
        <p:txBody>
          <a:bodyPr>
            <a:normAutofit lnSpcReduction="10000"/>
          </a:bodyPr>
          <a:lstStyle/>
          <a:p>
            <a:pPr algn="l"/>
            <a:r>
              <a:rPr lang="en-US"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a:t>
            </a:r>
          </a:p>
          <a:p>
            <a:pPr algn="l"/>
            <a:r>
              <a:rPr lang="en-US" sz="2000" dirty="0">
                <a:latin typeface="Times New Roman" panose="02020603050405020304" pitchFamily="18" charset="0"/>
                <a:cs typeface="Times New Roman" panose="02020603050405020304" pitchFamily="18" charset="0"/>
              </a:rPr>
              <a:t>                                                  COURSE  : CSE 441 (INDUSTRY INTERNSHIP )</a:t>
            </a:r>
          </a:p>
          <a:p>
            <a:pPr algn="l"/>
            <a:r>
              <a:rPr lang="en-US" sz="2000" dirty="0">
                <a:latin typeface="Times New Roman" panose="02020603050405020304" pitchFamily="18" charset="0"/>
                <a:cs typeface="Times New Roman" panose="02020603050405020304" pitchFamily="18" charset="0"/>
              </a:rPr>
              <a:t>                                                 MENTOR  :  MR. SHAMNEESH SHARMA</a:t>
            </a:r>
          </a:p>
        </p:txBody>
      </p:sp>
      <p:pic>
        <p:nvPicPr>
          <p:cNvPr id="3" name="Picture 2">
            <a:extLst>
              <a:ext uri="{FF2B5EF4-FFF2-40B4-BE49-F238E27FC236}">
                <a16:creationId xmlns:a16="http://schemas.microsoft.com/office/drawing/2014/main" id="{0B622F75-E70F-48DE-A95A-5A789849BA12}"/>
              </a:ext>
            </a:extLst>
          </p:cNvPr>
          <p:cNvPicPr>
            <a:picLocks noChangeAspect="1"/>
          </p:cNvPicPr>
          <p:nvPr/>
        </p:nvPicPr>
        <p:blipFill>
          <a:blip r:embed="rId4"/>
          <a:stretch>
            <a:fillRect/>
          </a:stretch>
        </p:blipFill>
        <p:spPr>
          <a:xfrm>
            <a:off x="4944745" y="669051"/>
            <a:ext cx="1903095" cy="1168160"/>
          </a:xfrm>
          <a:prstGeom prst="rect">
            <a:avLst/>
          </a:prstGeom>
        </p:spPr>
      </p:pic>
      <p:sp>
        <p:nvSpPr>
          <p:cNvPr id="6" name="TextBox 5">
            <a:extLst>
              <a:ext uri="{FF2B5EF4-FFF2-40B4-BE49-F238E27FC236}">
                <a16:creationId xmlns:a16="http://schemas.microsoft.com/office/drawing/2014/main" id="{1E3C8A19-9DA9-4E1F-BE36-0147CC154035}"/>
              </a:ext>
            </a:extLst>
          </p:cNvPr>
          <p:cNvSpPr txBox="1"/>
          <p:nvPr/>
        </p:nvSpPr>
        <p:spPr>
          <a:xfrm>
            <a:off x="10761330" y="268941"/>
            <a:ext cx="1202124" cy="400110"/>
          </a:xfrm>
          <a:prstGeom prst="rect">
            <a:avLst/>
          </a:prstGeom>
          <a:noFill/>
        </p:spPr>
        <p:txBody>
          <a:bodyPr wrap="none" rtlCol="0">
            <a:spAutoFit/>
          </a:bodyPr>
          <a:lstStyle/>
          <a:p>
            <a:r>
              <a:rPr lang="en-US" sz="2000" dirty="0" err="1">
                <a:solidFill>
                  <a:srgbClr val="FF0000"/>
                </a:solidFill>
                <a:latin typeface="Arial Black" panose="020B0A04020102020204" pitchFamily="34" charset="0"/>
              </a:rPr>
              <a:t>upGrad</a:t>
            </a:r>
            <a:endParaRPr lang="en-US" sz="2000" dirty="0">
              <a:solidFill>
                <a:srgbClr val="FF0000"/>
              </a:solidFill>
              <a:latin typeface="Arial Black" panose="020B0A04020102020204" pitchFamily="34" charset="0"/>
            </a:endParaRPr>
          </a:p>
        </p:txBody>
      </p:sp>
      <p:graphicFrame>
        <p:nvGraphicFramePr>
          <p:cNvPr id="10" name="Table 9">
            <a:extLst>
              <a:ext uri="{FF2B5EF4-FFF2-40B4-BE49-F238E27FC236}">
                <a16:creationId xmlns:a16="http://schemas.microsoft.com/office/drawing/2014/main" id="{2EA89FB4-38F9-EE20-5640-1AEF9DD5B1E0}"/>
              </a:ext>
            </a:extLst>
          </p:cNvPr>
          <p:cNvGraphicFramePr>
            <a:graphicFrameLocks noGrp="1"/>
          </p:cNvGraphicFramePr>
          <p:nvPr>
            <p:extLst>
              <p:ext uri="{D42A27DB-BD31-4B8C-83A1-F6EECF244321}">
                <p14:modId xmlns:p14="http://schemas.microsoft.com/office/powerpoint/2010/main" val="3819031971"/>
              </p:ext>
            </p:extLst>
          </p:nvPr>
        </p:nvGraphicFramePr>
        <p:xfrm>
          <a:off x="2067087" y="3633347"/>
          <a:ext cx="8021793" cy="1463040"/>
        </p:xfrm>
        <a:graphic>
          <a:graphicData uri="http://schemas.openxmlformats.org/drawingml/2006/table">
            <a:tbl>
              <a:tblPr firstRow="1" bandRow="1">
                <a:tableStyleId>{073A0DAA-6AF3-43AB-8588-CEC1D06C72B9}</a:tableStyleId>
              </a:tblPr>
              <a:tblGrid>
                <a:gridCol w="3094193">
                  <a:extLst>
                    <a:ext uri="{9D8B030D-6E8A-4147-A177-3AD203B41FA5}">
                      <a16:colId xmlns:a16="http://schemas.microsoft.com/office/drawing/2014/main" val="2777619697"/>
                    </a:ext>
                  </a:extLst>
                </a:gridCol>
                <a:gridCol w="2092960">
                  <a:extLst>
                    <a:ext uri="{9D8B030D-6E8A-4147-A177-3AD203B41FA5}">
                      <a16:colId xmlns:a16="http://schemas.microsoft.com/office/drawing/2014/main" val="3945188769"/>
                    </a:ext>
                  </a:extLst>
                </a:gridCol>
                <a:gridCol w="2834640">
                  <a:extLst>
                    <a:ext uri="{9D8B030D-6E8A-4147-A177-3AD203B41FA5}">
                      <a16:colId xmlns:a16="http://schemas.microsoft.com/office/drawing/2014/main" val="1849603936"/>
                    </a:ext>
                  </a:extLst>
                </a:gridCol>
              </a:tblGrid>
              <a:tr h="331391">
                <a:tc>
                  <a:txBody>
                    <a:bodyPr/>
                    <a:lstStyle/>
                    <a:p>
                      <a:r>
                        <a:rPr lang="en-IN" dirty="0"/>
                        <a:t>              Name </a:t>
                      </a:r>
                    </a:p>
                  </a:txBody>
                  <a:tcPr/>
                </a:tc>
                <a:tc>
                  <a:txBody>
                    <a:bodyPr/>
                    <a:lstStyle/>
                    <a:p>
                      <a:r>
                        <a:rPr lang="en-IN" dirty="0"/>
                        <a:t>         RegNo</a:t>
                      </a:r>
                    </a:p>
                  </a:txBody>
                  <a:tcPr/>
                </a:tc>
                <a:tc>
                  <a:txBody>
                    <a:bodyPr/>
                    <a:lstStyle/>
                    <a:p>
                      <a:r>
                        <a:rPr lang="en-IN" dirty="0"/>
                        <a:t>        Section</a:t>
                      </a:r>
                    </a:p>
                  </a:txBody>
                  <a:tcPr/>
                </a:tc>
                <a:extLst>
                  <a:ext uri="{0D108BD9-81ED-4DB2-BD59-A6C34878D82A}">
                    <a16:rowId xmlns:a16="http://schemas.microsoft.com/office/drawing/2014/main" val="43157120"/>
                  </a:ext>
                </a:extLst>
              </a:tr>
              <a:tr h="331391">
                <a:tc>
                  <a:txBody>
                    <a:bodyPr/>
                    <a:lstStyle/>
                    <a:p>
                      <a:r>
                        <a:rPr lang="en-IN" dirty="0"/>
                        <a:t>Arneet Kaur </a:t>
                      </a:r>
                    </a:p>
                  </a:txBody>
                  <a:tcPr/>
                </a:tc>
                <a:tc>
                  <a:txBody>
                    <a:bodyPr/>
                    <a:lstStyle/>
                    <a:p>
                      <a:r>
                        <a:rPr lang="en-IN" dirty="0"/>
                        <a:t>     12014746</a:t>
                      </a:r>
                    </a:p>
                  </a:txBody>
                  <a:tcPr/>
                </a:tc>
                <a:tc>
                  <a:txBody>
                    <a:bodyPr/>
                    <a:lstStyle/>
                    <a:p>
                      <a:r>
                        <a:rPr lang="en-IN" dirty="0"/>
                        <a:t>         K20UR</a:t>
                      </a:r>
                    </a:p>
                  </a:txBody>
                  <a:tcPr/>
                </a:tc>
                <a:extLst>
                  <a:ext uri="{0D108BD9-81ED-4DB2-BD59-A6C34878D82A}">
                    <a16:rowId xmlns:a16="http://schemas.microsoft.com/office/drawing/2014/main" val="1327596780"/>
                  </a:ext>
                </a:extLst>
              </a:tr>
              <a:tr h="331391">
                <a:tc>
                  <a:txBody>
                    <a:bodyPr/>
                    <a:lstStyle/>
                    <a:p>
                      <a:r>
                        <a:rPr lang="en-IN" dirty="0"/>
                        <a:t>Shivangi Patel </a:t>
                      </a:r>
                    </a:p>
                  </a:txBody>
                  <a:tcPr/>
                </a:tc>
                <a:tc>
                  <a:txBody>
                    <a:bodyPr/>
                    <a:lstStyle/>
                    <a:p>
                      <a:r>
                        <a:rPr lang="en-IN" dirty="0"/>
                        <a:t>     12001339</a:t>
                      </a:r>
                    </a:p>
                  </a:txBody>
                  <a:tcPr/>
                </a:tc>
                <a:tc>
                  <a:txBody>
                    <a:bodyPr/>
                    <a:lstStyle/>
                    <a:p>
                      <a:r>
                        <a:rPr lang="en-IN" dirty="0"/>
                        <a:t>         K20UR</a:t>
                      </a:r>
                    </a:p>
                  </a:txBody>
                  <a:tcPr/>
                </a:tc>
                <a:extLst>
                  <a:ext uri="{0D108BD9-81ED-4DB2-BD59-A6C34878D82A}">
                    <a16:rowId xmlns:a16="http://schemas.microsoft.com/office/drawing/2014/main" val="1882226801"/>
                  </a:ext>
                </a:extLst>
              </a:tr>
              <a:tr h="331391">
                <a:tc>
                  <a:txBody>
                    <a:bodyPr/>
                    <a:lstStyle/>
                    <a:p>
                      <a:r>
                        <a:rPr lang="en-IN" dirty="0"/>
                        <a:t>Theertha Sudheer Babu Nair</a:t>
                      </a:r>
                    </a:p>
                  </a:txBody>
                  <a:tcPr/>
                </a:tc>
                <a:tc>
                  <a:txBody>
                    <a:bodyPr/>
                    <a:lstStyle/>
                    <a:p>
                      <a:r>
                        <a:rPr lang="en-IN" dirty="0"/>
                        <a:t>     12016472</a:t>
                      </a:r>
                    </a:p>
                  </a:txBody>
                  <a:tcPr/>
                </a:tc>
                <a:tc>
                  <a:txBody>
                    <a:bodyPr/>
                    <a:lstStyle/>
                    <a:p>
                      <a:r>
                        <a:rPr lang="en-IN" dirty="0"/>
                        <a:t>         K20UR</a:t>
                      </a:r>
                    </a:p>
                  </a:txBody>
                  <a:tcPr/>
                </a:tc>
                <a:extLst>
                  <a:ext uri="{0D108BD9-81ED-4DB2-BD59-A6C34878D82A}">
                    <a16:rowId xmlns:a16="http://schemas.microsoft.com/office/drawing/2014/main" val="1196528836"/>
                  </a:ext>
                </a:extLst>
              </a:tr>
            </a:tbl>
          </a:graphicData>
        </a:graphic>
      </p:graphicFrame>
    </p:spTree>
    <p:extLst>
      <p:ext uri="{BB962C8B-B14F-4D97-AF65-F5344CB8AC3E}">
        <p14:creationId xmlns:p14="http://schemas.microsoft.com/office/powerpoint/2010/main" val="12610454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640941" y="583782"/>
            <a:ext cx="10515600" cy="921413"/>
          </a:xfrm>
        </p:spPr>
        <p:txBody>
          <a:bodyPr>
            <a:normAutofit/>
          </a:bodyPr>
          <a:lstStyle/>
          <a:p>
            <a:r>
              <a:rPr lang="en-US" sz="4000" dirty="0">
                <a:solidFill>
                  <a:schemeClr val="tx2">
                    <a:lumMod val="50000"/>
                  </a:schemeClr>
                </a:solidFill>
              </a:rPr>
              <a:t>Model selection</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1129602" y="1704610"/>
            <a:ext cx="6406662" cy="4244014"/>
          </a:xfrm>
        </p:spPr>
        <p:txBody>
          <a:bodyPr>
            <a:normAutofit fontScale="85000" lnSpcReduction="20000"/>
          </a:bodyPr>
          <a:lstStyle/>
          <a:p>
            <a:r>
              <a:rPr lang="en-IN" sz="2000" b="1" i="1" dirty="0"/>
              <a:t>Random Forest </a:t>
            </a:r>
          </a:p>
          <a:p>
            <a:pPr algn="just"/>
            <a:r>
              <a:rPr lang="en-US" sz="2000" b="0" i="0" dirty="0">
                <a:solidFill>
                  <a:srgbClr val="0D0D0D"/>
                </a:solidFill>
                <a:effectLst/>
                <a:highlight>
                  <a:srgbClr val="FFFFFF"/>
                </a:highlight>
                <a:latin typeface="Söhne"/>
              </a:rPr>
              <a:t>Random forest, a versatile machine learning algorithm, finds application in fashion recommendation systems due to its ability to handle large and complex datasets while providing accurate predictions. In the context of fashion recommendation, random forest can analyze various features such as clothing attributes</a:t>
            </a:r>
            <a:r>
              <a:rPr lang="en-US" sz="2000" dirty="0">
                <a:solidFill>
                  <a:srgbClr val="0D0D0D"/>
                </a:solidFill>
                <a:highlight>
                  <a:srgbClr val="FFFFFF"/>
                </a:highlight>
                <a:latin typeface="Söhne"/>
              </a:rPr>
              <a:t> and </a:t>
            </a:r>
            <a:r>
              <a:rPr lang="en-US" sz="2000" b="0" i="0" dirty="0">
                <a:solidFill>
                  <a:srgbClr val="0D0D0D"/>
                </a:solidFill>
                <a:effectLst/>
                <a:highlight>
                  <a:srgbClr val="FFFFFF"/>
                </a:highlight>
                <a:latin typeface="Söhne"/>
              </a:rPr>
              <a:t>customer preferences</a:t>
            </a:r>
            <a:r>
              <a:rPr lang="en-US" sz="2000" dirty="0">
                <a:solidFill>
                  <a:srgbClr val="0D0D0D"/>
                </a:solidFill>
                <a:highlight>
                  <a:srgbClr val="FFFFFF"/>
                </a:highlight>
                <a:latin typeface="Söhne"/>
              </a:rPr>
              <a:t> </a:t>
            </a:r>
            <a:r>
              <a:rPr lang="en-US" sz="2000" b="0" i="0" dirty="0">
                <a:solidFill>
                  <a:srgbClr val="0D0D0D"/>
                </a:solidFill>
                <a:effectLst/>
                <a:highlight>
                  <a:srgbClr val="FFFFFF"/>
                </a:highlight>
                <a:latin typeface="Söhne"/>
              </a:rPr>
              <a:t>to generate personalized recommendations. By constructing an ensemble of decision trees, random forest leverages the collective intelligence of multiple models to improve predictive accuracy and reduce overfitting. Each decision tree in the forest learns different aspects of the data, enabling the system to capture diverse patterns in fashion preferences. </a:t>
            </a:r>
          </a:p>
          <a:p>
            <a:pPr algn="just"/>
            <a:r>
              <a:rPr lang="en-US" sz="2000" dirty="0">
                <a:solidFill>
                  <a:srgbClr val="0D0D0D"/>
                </a:solidFill>
                <a:highlight>
                  <a:srgbClr val="FFFFFF"/>
                </a:highlight>
                <a:latin typeface="Söhne"/>
              </a:rPr>
              <a:t>     </a:t>
            </a:r>
            <a:r>
              <a:rPr lang="en-US" sz="2000" b="0" i="0" dirty="0">
                <a:solidFill>
                  <a:srgbClr val="0D0D0D"/>
                </a:solidFill>
                <a:effectLst/>
                <a:highlight>
                  <a:srgbClr val="FFFFFF"/>
                </a:highlight>
                <a:latin typeface="Söhne"/>
              </a:rPr>
              <a:t>Furthermore, random forest can handle both categorical and numerical data, making it suitable for incorporating a wide range of input variables relevant to fashion recommendation, including style, color, brand, and seasonality. Additionally, its inherent robustness to outliers and missing values enhances the robustness of the recommendation system. Through the integration of random forest in fashion recommendation systems, retailers and e-commerce platforms can offer customers tailored suggestions, thereby enhancing user experience, increasing engagement, and driving sales.</a:t>
            </a:r>
            <a:endParaRPr lang="en-IN" sz="2000" dirty="0"/>
          </a:p>
          <a:p>
            <a:endParaRPr lang="en-IN" sz="2000" dirty="0"/>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59CA666F-9A07-46D8-A3CD-274D29ADDA2F}"/>
              </a:ext>
            </a:extLst>
          </p:cNvPr>
          <p:cNvSpPr/>
          <p:nvPr/>
        </p:nvSpPr>
        <p:spPr>
          <a:xfrm>
            <a:off x="288626"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graphicFrame>
        <p:nvGraphicFramePr>
          <p:cNvPr id="8" name="Table 7">
            <a:extLst>
              <a:ext uri="{FF2B5EF4-FFF2-40B4-BE49-F238E27FC236}">
                <a16:creationId xmlns:a16="http://schemas.microsoft.com/office/drawing/2014/main" id="{3EEC6FA0-1E41-0FB5-A6E8-A99737FC2E1D}"/>
              </a:ext>
            </a:extLst>
          </p:cNvPr>
          <p:cNvGraphicFramePr>
            <a:graphicFrameLocks noGrp="1"/>
          </p:cNvGraphicFramePr>
          <p:nvPr>
            <p:extLst>
              <p:ext uri="{D42A27DB-BD31-4B8C-83A1-F6EECF244321}">
                <p14:modId xmlns:p14="http://schemas.microsoft.com/office/powerpoint/2010/main" val="471574329"/>
              </p:ext>
            </p:extLst>
          </p:nvPr>
        </p:nvGraphicFramePr>
        <p:xfrm>
          <a:off x="7810718" y="2088977"/>
          <a:ext cx="3329715" cy="1320165"/>
        </p:xfrm>
        <a:graphic>
          <a:graphicData uri="http://schemas.openxmlformats.org/drawingml/2006/table">
            <a:tbl>
              <a:tblPr firstRow="1" firstCol="1" bandRow="1">
                <a:tableStyleId>{5C22544A-7EE6-4342-B048-85BDC9FD1C3A}</a:tableStyleId>
              </a:tblPr>
              <a:tblGrid>
                <a:gridCol w="526491">
                  <a:extLst>
                    <a:ext uri="{9D8B030D-6E8A-4147-A177-3AD203B41FA5}">
                      <a16:colId xmlns:a16="http://schemas.microsoft.com/office/drawing/2014/main" val="1759284499"/>
                    </a:ext>
                  </a:extLst>
                </a:gridCol>
                <a:gridCol w="1821792">
                  <a:extLst>
                    <a:ext uri="{9D8B030D-6E8A-4147-A177-3AD203B41FA5}">
                      <a16:colId xmlns:a16="http://schemas.microsoft.com/office/drawing/2014/main" val="1804140139"/>
                    </a:ext>
                  </a:extLst>
                </a:gridCol>
                <a:gridCol w="981432">
                  <a:extLst>
                    <a:ext uri="{9D8B030D-6E8A-4147-A177-3AD203B41FA5}">
                      <a16:colId xmlns:a16="http://schemas.microsoft.com/office/drawing/2014/main" val="4256723801"/>
                    </a:ext>
                  </a:extLst>
                </a:gridCol>
              </a:tblGrid>
              <a:tr h="188595">
                <a:tc>
                  <a:txBody>
                    <a:bodyPr/>
                    <a:lstStyle/>
                    <a:p>
                      <a:pPr algn="ctr">
                        <a:tabLst>
                          <a:tab pos="1981200" algn="l"/>
                        </a:tabLst>
                      </a:pPr>
                      <a:r>
                        <a:rPr lang="en-IN" sz="1000" kern="100">
                          <a:effectLst/>
                        </a:rPr>
                        <a:t> </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a:effectLst/>
                        </a:rPr>
                        <a:t>Algorithms</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a:effectLst/>
                        </a:rPr>
                        <a:t>Accuracy</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00339795"/>
                  </a:ext>
                </a:extLst>
              </a:tr>
              <a:tr h="188595">
                <a:tc>
                  <a:txBody>
                    <a:bodyPr/>
                    <a:lstStyle/>
                    <a:p>
                      <a:pPr algn="ctr">
                        <a:tabLst>
                          <a:tab pos="1981200" algn="l"/>
                        </a:tabLst>
                      </a:pPr>
                      <a:r>
                        <a:rPr lang="en-IN" sz="1000" kern="100">
                          <a:effectLst/>
                        </a:rPr>
                        <a:t>1.</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a:effectLst/>
                        </a:rPr>
                        <a:t>Random forest</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a:effectLst/>
                        </a:rPr>
                        <a:t>84.6%</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22283282"/>
                  </a:ext>
                </a:extLst>
              </a:tr>
              <a:tr h="188595">
                <a:tc>
                  <a:txBody>
                    <a:bodyPr/>
                    <a:lstStyle/>
                    <a:p>
                      <a:pPr algn="ctr">
                        <a:tabLst>
                          <a:tab pos="1981200" algn="l"/>
                        </a:tabLst>
                      </a:pPr>
                      <a:r>
                        <a:rPr lang="en-IN" sz="1000" kern="100">
                          <a:effectLst/>
                        </a:rPr>
                        <a:t>2.</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a:effectLst/>
                        </a:rPr>
                        <a:t>Logistic regression</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dirty="0">
                          <a:effectLst/>
                        </a:rPr>
                        <a:t>61.8%</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3549277"/>
                  </a:ext>
                </a:extLst>
              </a:tr>
              <a:tr h="188595">
                <a:tc>
                  <a:txBody>
                    <a:bodyPr/>
                    <a:lstStyle/>
                    <a:p>
                      <a:pPr algn="ctr">
                        <a:tabLst>
                          <a:tab pos="1981200" algn="l"/>
                        </a:tabLst>
                      </a:pPr>
                      <a:r>
                        <a:rPr lang="en-IN" sz="1000" kern="100">
                          <a:effectLst/>
                        </a:rPr>
                        <a:t>3.</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dirty="0">
                          <a:effectLst/>
                        </a:rPr>
                        <a:t>KNN</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a:effectLst/>
                        </a:rPr>
                        <a:t>81.2%</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5612160"/>
                  </a:ext>
                </a:extLst>
              </a:tr>
              <a:tr h="188595">
                <a:tc>
                  <a:txBody>
                    <a:bodyPr/>
                    <a:lstStyle/>
                    <a:p>
                      <a:pPr algn="ctr">
                        <a:tabLst>
                          <a:tab pos="1981200" algn="l"/>
                        </a:tabLst>
                      </a:pPr>
                      <a:r>
                        <a:rPr lang="en-IN" sz="1000" kern="100">
                          <a:effectLst/>
                        </a:rPr>
                        <a:t>4.</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a:effectLst/>
                        </a:rPr>
                        <a:t>Support vector</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a:effectLst/>
                        </a:rPr>
                        <a:t>69.6%</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51666240"/>
                  </a:ext>
                </a:extLst>
              </a:tr>
              <a:tr h="188595">
                <a:tc>
                  <a:txBody>
                    <a:bodyPr/>
                    <a:lstStyle/>
                    <a:p>
                      <a:pPr algn="ctr">
                        <a:tabLst>
                          <a:tab pos="1981200" algn="l"/>
                        </a:tabLst>
                      </a:pPr>
                      <a:r>
                        <a:rPr lang="en-IN" sz="1000" kern="100">
                          <a:effectLst/>
                        </a:rPr>
                        <a:t>5.</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dirty="0">
                          <a:effectLst/>
                        </a:rPr>
                        <a:t>Naïve bayes</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dirty="0">
                          <a:effectLst/>
                        </a:rPr>
                        <a:t>73.5%</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83537927"/>
                  </a:ext>
                </a:extLst>
              </a:tr>
              <a:tr h="188595">
                <a:tc>
                  <a:txBody>
                    <a:bodyPr/>
                    <a:lstStyle/>
                    <a:p>
                      <a:pPr algn="ctr">
                        <a:tabLst>
                          <a:tab pos="1981200" algn="l"/>
                        </a:tabLst>
                      </a:pPr>
                      <a:r>
                        <a:rPr lang="en-IN" sz="1000" kern="100">
                          <a:effectLst/>
                        </a:rPr>
                        <a:t>6.</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a:effectLst/>
                        </a:rPr>
                        <a:t>Decision tree</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tabLst>
                          <a:tab pos="1981200" algn="l"/>
                        </a:tabLst>
                      </a:pPr>
                      <a:r>
                        <a:rPr lang="en-IN" sz="1000" kern="100" dirty="0">
                          <a:effectLst/>
                        </a:rPr>
                        <a:t>82.6%</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77991563"/>
                  </a:ext>
                </a:extLst>
              </a:tr>
            </a:tbl>
          </a:graphicData>
        </a:graphic>
      </p:graphicFrame>
      <p:pic>
        <p:nvPicPr>
          <p:cNvPr id="9" name="Picture 8">
            <a:extLst>
              <a:ext uri="{FF2B5EF4-FFF2-40B4-BE49-F238E27FC236}">
                <a16:creationId xmlns:a16="http://schemas.microsoft.com/office/drawing/2014/main" id="{31A02323-09B7-7DE0-C4FC-606C2588DBD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810718" y="3593478"/>
            <a:ext cx="3509745" cy="2242820"/>
          </a:xfrm>
          <a:prstGeom prst="rect">
            <a:avLst/>
          </a:prstGeom>
        </p:spPr>
      </p:pic>
    </p:spTree>
    <p:extLst>
      <p:ext uri="{BB962C8B-B14F-4D97-AF65-F5344CB8AC3E}">
        <p14:creationId xmlns:p14="http://schemas.microsoft.com/office/powerpoint/2010/main" val="2952224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38200" y="676275"/>
            <a:ext cx="10515600" cy="1325563"/>
          </a:xfrm>
        </p:spPr>
        <p:txBody>
          <a:bodyPr>
            <a:normAutofit/>
          </a:bodyPr>
          <a:lstStyle/>
          <a:p>
            <a:r>
              <a:rPr lang="en-US" sz="2400" dirty="0">
                <a:solidFill>
                  <a:schemeClr val="accent1"/>
                </a:solidFill>
              </a:rPr>
              <a:t> </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6304877" y="4714240"/>
            <a:ext cx="746164" cy="877094"/>
          </a:xfrm>
        </p:spPr>
        <p:txBody>
          <a:bodyPr>
            <a:normAutofit/>
          </a:bodyPr>
          <a:lstStyle/>
          <a:p>
            <a:endParaRPr lang="en-US" sz="2000" dirty="0"/>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BAD1BE02-C474-42CE-912C-EF800C2F573A}"/>
              </a:ext>
            </a:extLst>
          </p:cNvPr>
          <p:cNvSpPr/>
          <p:nvPr/>
        </p:nvSpPr>
        <p:spPr>
          <a:xfrm>
            <a:off x="436544" y="263525"/>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sp>
        <p:nvSpPr>
          <p:cNvPr id="8" name="TextBox 7">
            <a:extLst>
              <a:ext uri="{FF2B5EF4-FFF2-40B4-BE49-F238E27FC236}">
                <a16:creationId xmlns:a16="http://schemas.microsoft.com/office/drawing/2014/main" id="{5F7C197F-73CD-19AB-B367-7A2FB4E922A5}"/>
              </a:ext>
            </a:extLst>
          </p:cNvPr>
          <p:cNvSpPr txBox="1"/>
          <p:nvPr/>
        </p:nvSpPr>
        <p:spPr>
          <a:xfrm>
            <a:off x="3464560" y="876212"/>
            <a:ext cx="6197600" cy="707886"/>
          </a:xfrm>
          <a:prstGeom prst="rect">
            <a:avLst/>
          </a:prstGeom>
          <a:noFill/>
        </p:spPr>
        <p:txBody>
          <a:bodyPr wrap="square">
            <a:spAutoFit/>
          </a:bodyPr>
          <a:lstStyle/>
          <a:p>
            <a:r>
              <a:rPr lang="en-US" sz="4000" b="1" dirty="0">
                <a:solidFill>
                  <a:schemeClr val="tx2">
                    <a:lumMod val="50000"/>
                  </a:schemeClr>
                </a:solidFill>
              </a:rPr>
              <a:t>MODEL TRAINING </a:t>
            </a:r>
            <a:endParaRPr lang="en-IN" sz="4000" b="1" dirty="0"/>
          </a:p>
        </p:txBody>
      </p:sp>
      <p:sp>
        <p:nvSpPr>
          <p:cNvPr id="10" name="TextBox 9">
            <a:extLst>
              <a:ext uri="{FF2B5EF4-FFF2-40B4-BE49-F238E27FC236}">
                <a16:creationId xmlns:a16="http://schemas.microsoft.com/office/drawing/2014/main" id="{91326BA5-CC98-78B4-CFE3-9D1CA740E752}"/>
              </a:ext>
            </a:extLst>
          </p:cNvPr>
          <p:cNvSpPr txBox="1"/>
          <p:nvPr/>
        </p:nvSpPr>
        <p:spPr>
          <a:xfrm>
            <a:off x="1062614" y="1829485"/>
            <a:ext cx="4404062" cy="3785652"/>
          </a:xfrm>
          <a:prstGeom prst="rect">
            <a:avLst/>
          </a:prstGeom>
          <a:noFill/>
        </p:spPr>
        <p:txBody>
          <a:bodyPr wrap="square">
            <a:spAutoFit/>
          </a:bodyPr>
          <a:lstStyle/>
          <a:p>
            <a:pPr algn="just"/>
            <a:r>
              <a:rPr lang="en-US" sz="1600" dirty="0">
                <a:effectLst/>
                <a:latin typeface="Times New Roman" panose="02020603050405020304" pitchFamily="18" charset="0"/>
                <a:ea typeface="Times New Roman" panose="02020603050405020304" pitchFamily="18" charset="0"/>
              </a:rPr>
              <a:t>In fashion recommendation systems, the Random Forest model is trained using pre-processed data to create an ensemble of decision trees that predict consumer preferences for clothing items. The program discovers patterns and correlations between user data (including demographics and style preferences) and item characteristics (such as  fabric , pattern and fit). The Random Forest model generates robust recommendations by iteratively separating data based on feature relevance. Random Forest's capacity to manage complicated interactions and nonlinear correlations makes it excellent at generating personalized fashion recommendations based on specific user preference.</a:t>
            </a:r>
            <a:endParaRPr lang="en-IN" sz="1600" dirty="0"/>
          </a:p>
        </p:txBody>
      </p:sp>
      <p:pic>
        <p:nvPicPr>
          <p:cNvPr id="11" name="Picture 2">
            <a:extLst>
              <a:ext uri="{FF2B5EF4-FFF2-40B4-BE49-F238E27FC236}">
                <a16:creationId xmlns:a16="http://schemas.microsoft.com/office/drawing/2014/main" id="{20859FD7-D12E-7194-CE8C-78C2AF4B97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87124" y="1934762"/>
            <a:ext cx="5319355" cy="394541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6953E08C-8FCF-5908-7FFC-17B5E4D5A5C1}"/>
              </a:ext>
            </a:extLst>
          </p:cNvPr>
          <p:cNvSpPr txBox="1"/>
          <p:nvPr/>
        </p:nvSpPr>
        <p:spPr>
          <a:xfrm>
            <a:off x="8172826" y="2441904"/>
            <a:ext cx="1146697" cy="369332"/>
          </a:xfrm>
          <a:prstGeom prst="rect">
            <a:avLst/>
          </a:prstGeom>
          <a:noFill/>
        </p:spPr>
        <p:txBody>
          <a:bodyPr wrap="square">
            <a:spAutoFit/>
          </a:bodyPr>
          <a:lstStyle/>
          <a:p>
            <a:r>
              <a:rPr lang="en-US" dirty="0">
                <a:latin typeface="Times New Roman" panose="02020603050405020304" pitchFamily="18" charset="0"/>
                <a:ea typeface="Times New Roman" panose="02020603050405020304" pitchFamily="18" charset="0"/>
              </a:rPr>
              <a:t>data</a:t>
            </a:r>
            <a:r>
              <a:rPr lang="en-US" sz="1800" dirty="0">
                <a:effectLst/>
                <a:latin typeface="Times New Roman" panose="02020603050405020304" pitchFamily="18" charset="0"/>
                <a:ea typeface="Times New Roman" panose="02020603050405020304" pitchFamily="18" charset="0"/>
              </a:rPr>
              <a:t> </a:t>
            </a:r>
            <a:endParaRPr lang="en-IN" dirty="0"/>
          </a:p>
        </p:txBody>
      </p:sp>
      <p:sp>
        <p:nvSpPr>
          <p:cNvPr id="14" name="TextBox 13">
            <a:extLst>
              <a:ext uri="{FF2B5EF4-FFF2-40B4-BE49-F238E27FC236}">
                <a16:creationId xmlns:a16="http://schemas.microsoft.com/office/drawing/2014/main" id="{37770D13-D27C-91FF-15C4-2513FAB70776}"/>
              </a:ext>
            </a:extLst>
          </p:cNvPr>
          <p:cNvSpPr txBox="1"/>
          <p:nvPr/>
        </p:nvSpPr>
        <p:spPr>
          <a:xfrm>
            <a:off x="8081386" y="4968121"/>
            <a:ext cx="1146697" cy="369332"/>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output </a:t>
            </a:r>
            <a:endParaRPr lang="en-IN" dirty="0"/>
          </a:p>
        </p:txBody>
      </p:sp>
      <p:sp>
        <p:nvSpPr>
          <p:cNvPr id="16" name="TextBox 15">
            <a:extLst>
              <a:ext uri="{FF2B5EF4-FFF2-40B4-BE49-F238E27FC236}">
                <a16:creationId xmlns:a16="http://schemas.microsoft.com/office/drawing/2014/main" id="{8A2F7D8D-E093-9453-76EB-D6B43E557C35}"/>
              </a:ext>
            </a:extLst>
          </p:cNvPr>
          <p:cNvSpPr txBox="1"/>
          <p:nvPr/>
        </p:nvSpPr>
        <p:spPr>
          <a:xfrm>
            <a:off x="6677959" y="3122212"/>
            <a:ext cx="1146697" cy="369332"/>
          </a:xfrm>
          <a:prstGeom prst="rect">
            <a:avLst/>
          </a:prstGeom>
          <a:noFill/>
        </p:spPr>
        <p:txBody>
          <a:bodyPr wrap="square">
            <a:spAutoFit/>
          </a:bodyPr>
          <a:lstStyle/>
          <a:p>
            <a:r>
              <a:rPr lang="en-US" dirty="0">
                <a:latin typeface="Times New Roman" panose="02020603050405020304" pitchFamily="18" charset="0"/>
                <a:ea typeface="Times New Roman" panose="02020603050405020304" pitchFamily="18" charset="0"/>
              </a:rPr>
              <a:t>gender</a:t>
            </a:r>
            <a:r>
              <a:rPr lang="en-US" sz="1800" dirty="0">
                <a:effectLst/>
                <a:latin typeface="Times New Roman" panose="02020603050405020304" pitchFamily="18" charset="0"/>
                <a:ea typeface="Times New Roman" panose="02020603050405020304" pitchFamily="18" charset="0"/>
              </a:rPr>
              <a:t> </a:t>
            </a:r>
            <a:endParaRPr lang="en-IN" dirty="0"/>
          </a:p>
        </p:txBody>
      </p:sp>
      <p:sp>
        <p:nvSpPr>
          <p:cNvPr id="17" name="TextBox 16">
            <a:extLst>
              <a:ext uri="{FF2B5EF4-FFF2-40B4-BE49-F238E27FC236}">
                <a16:creationId xmlns:a16="http://schemas.microsoft.com/office/drawing/2014/main" id="{644B1231-5799-C4AB-0CB0-0B90B5190760}"/>
              </a:ext>
            </a:extLst>
          </p:cNvPr>
          <p:cNvSpPr txBox="1"/>
          <p:nvPr/>
        </p:nvSpPr>
        <p:spPr>
          <a:xfrm>
            <a:off x="8515463" y="3046134"/>
            <a:ext cx="1146697" cy="369332"/>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type </a:t>
            </a:r>
            <a:endParaRPr lang="en-IN" dirty="0"/>
          </a:p>
        </p:txBody>
      </p:sp>
      <p:sp>
        <p:nvSpPr>
          <p:cNvPr id="18" name="TextBox 17">
            <a:extLst>
              <a:ext uri="{FF2B5EF4-FFF2-40B4-BE49-F238E27FC236}">
                <a16:creationId xmlns:a16="http://schemas.microsoft.com/office/drawing/2014/main" id="{2E42B2B2-0108-4A1D-3F92-D7351F835594}"/>
              </a:ext>
            </a:extLst>
          </p:cNvPr>
          <p:cNvSpPr txBox="1"/>
          <p:nvPr/>
        </p:nvSpPr>
        <p:spPr>
          <a:xfrm>
            <a:off x="10425318" y="3039966"/>
            <a:ext cx="1146697" cy="369332"/>
          </a:xfrm>
          <a:prstGeom prst="rect">
            <a:avLst/>
          </a:prstGeom>
          <a:noFill/>
        </p:spPr>
        <p:txBody>
          <a:bodyPr wrap="square">
            <a:spAutoFit/>
          </a:bodyPr>
          <a:lstStyle/>
          <a:p>
            <a:r>
              <a:rPr lang="en-US" dirty="0" err="1">
                <a:latin typeface="Times New Roman" panose="02020603050405020304" pitchFamily="18" charset="0"/>
                <a:ea typeface="Times New Roman" panose="02020603050405020304" pitchFamily="18" charset="0"/>
              </a:rPr>
              <a:t>ocassion</a:t>
            </a:r>
            <a:r>
              <a:rPr lang="en-US" sz="1800" dirty="0">
                <a:effectLst/>
                <a:latin typeface="Times New Roman" panose="02020603050405020304" pitchFamily="18" charset="0"/>
                <a:ea typeface="Times New Roman" panose="02020603050405020304" pitchFamily="18" charset="0"/>
              </a:rPr>
              <a:t> </a:t>
            </a:r>
            <a:endParaRPr lang="en-IN" dirty="0"/>
          </a:p>
        </p:txBody>
      </p:sp>
    </p:spTree>
    <p:extLst>
      <p:ext uri="{BB962C8B-B14F-4D97-AF65-F5344CB8AC3E}">
        <p14:creationId xmlns:p14="http://schemas.microsoft.com/office/powerpoint/2010/main" val="7200394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a:xfrm>
            <a:off x="0" y="18802"/>
            <a:ext cx="12192000" cy="6858000"/>
          </a:xfrm>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38200" y="366963"/>
            <a:ext cx="10515600" cy="1325563"/>
          </a:xfrm>
        </p:spPr>
        <p:txBody>
          <a:bodyPr>
            <a:normAutofit/>
          </a:bodyPr>
          <a:lstStyle/>
          <a:p>
            <a:r>
              <a:rPr lang="en-US" sz="4000" dirty="0">
                <a:solidFill>
                  <a:schemeClr val="tx2">
                    <a:lumMod val="75000"/>
                  </a:schemeClr>
                </a:solidFill>
              </a:rPr>
              <a:t>Model evaluation</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1015998" y="4395686"/>
            <a:ext cx="3383281" cy="1595300"/>
          </a:xfrm>
        </p:spPr>
        <p:txBody>
          <a:bodyPr>
            <a:normAutofit/>
          </a:bodyPr>
          <a:lstStyle/>
          <a:p>
            <a:pPr algn="just"/>
            <a:r>
              <a:rPr lang="en-US" sz="1400" b="0" i="0" dirty="0">
                <a:solidFill>
                  <a:srgbClr val="0D0D0D"/>
                </a:solidFill>
                <a:effectLst/>
                <a:highlight>
                  <a:srgbClr val="FFFFFF"/>
                </a:highlight>
                <a:latin typeface="Söhne"/>
              </a:rPr>
              <a:t>A confusion matrix is a table that is often used to describe the performance of a classification model on a set of test data for which the true values are known. It's a matrix with rows representing the actual classes and columns representing the predicted classes.</a:t>
            </a:r>
            <a:endParaRPr lang="en-IN" sz="1400" dirty="0"/>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C8BAE1BA-3C16-452D-ABD4-CE99E06ADD07}"/>
              </a:ext>
            </a:extLst>
          </p:cNvPr>
          <p:cNvSpPr/>
          <p:nvPr/>
        </p:nvSpPr>
        <p:spPr>
          <a:xfrm>
            <a:off x="472402"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6" name="Picture 5">
            <a:extLst>
              <a:ext uri="{FF2B5EF4-FFF2-40B4-BE49-F238E27FC236}">
                <a16:creationId xmlns:a16="http://schemas.microsoft.com/office/drawing/2014/main" id="{60F927D8-D592-B9E5-2422-D1BEC7D0AD36}"/>
              </a:ext>
            </a:extLst>
          </p:cNvPr>
          <p:cNvPicPr>
            <a:picLocks noChangeAspect="1"/>
          </p:cNvPicPr>
          <p:nvPr/>
        </p:nvPicPr>
        <p:blipFill>
          <a:blip r:embed="rId5"/>
          <a:stretch>
            <a:fillRect/>
          </a:stretch>
        </p:blipFill>
        <p:spPr>
          <a:xfrm>
            <a:off x="944878" y="2194096"/>
            <a:ext cx="3383282" cy="2168215"/>
          </a:xfrm>
          <a:prstGeom prst="rect">
            <a:avLst/>
          </a:prstGeom>
        </p:spPr>
      </p:pic>
      <p:pic>
        <p:nvPicPr>
          <p:cNvPr id="7" name="Picture 6">
            <a:extLst>
              <a:ext uri="{FF2B5EF4-FFF2-40B4-BE49-F238E27FC236}">
                <a16:creationId xmlns:a16="http://schemas.microsoft.com/office/drawing/2014/main" id="{A2D77200-27E6-6A3D-70A7-EFD539B4A226}"/>
              </a:ext>
            </a:extLst>
          </p:cNvPr>
          <p:cNvPicPr>
            <a:picLocks noChangeAspect="1"/>
          </p:cNvPicPr>
          <p:nvPr/>
        </p:nvPicPr>
        <p:blipFill>
          <a:blip r:embed="rId6"/>
          <a:stretch>
            <a:fillRect/>
          </a:stretch>
        </p:blipFill>
        <p:spPr>
          <a:xfrm>
            <a:off x="7653017" y="2138590"/>
            <a:ext cx="3594105" cy="2829650"/>
          </a:xfrm>
          <a:prstGeom prst="rect">
            <a:avLst/>
          </a:prstGeom>
        </p:spPr>
      </p:pic>
      <p:pic>
        <p:nvPicPr>
          <p:cNvPr id="8" name="Picture 7">
            <a:extLst>
              <a:ext uri="{FF2B5EF4-FFF2-40B4-BE49-F238E27FC236}">
                <a16:creationId xmlns:a16="http://schemas.microsoft.com/office/drawing/2014/main" id="{F057F8F4-F706-DB01-6BAC-58728C7907EB}"/>
              </a:ext>
            </a:extLst>
          </p:cNvPr>
          <p:cNvPicPr>
            <a:picLocks noChangeAspect="1"/>
          </p:cNvPicPr>
          <p:nvPr/>
        </p:nvPicPr>
        <p:blipFill rotWithShape="1">
          <a:blip r:embed="rId7"/>
          <a:srcRect r="6276"/>
          <a:stretch/>
        </p:blipFill>
        <p:spPr>
          <a:xfrm>
            <a:off x="7653017" y="4856162"/>
            <a:ext cx="3522985" cy="856289"/>
          </a:xfrm>
          <a:prstGeom prst="rect">
            <a:avLst/>
          </a:prstGeom>
        </p:spPr>
      </p:pic>
      <p:sp>
        <p:nvSpPr>
          <p:cNvPr id="10" name="TextBox 9">
            <a:extLst>
              <a:ext uri="{FF2B5EF4-FFF2-40B4-BE49-F238E27FC236}">
                <a16:creationId xmlns:a16="http://schemas.microsoft.com/office/drawing/2014/main" id="{226CDF34-DB4E-6C39-2F22-85B0D88BF03E}"/>
              </a:ext>
            </a:extLst>
          </p:cNvPr>
          <p:cNvSpPr txBox="1"/>
          <p:nvPr/>
        </p:nvSpPr>
        <p:spPr>
          <a:xfrm>
            <a:off x="4683760" y="3553415"/>
            <a:ext cx="3040376" cy="2308324"/>
          </a:xfrm>
          <a:prstGeom prst="rect">
            <a:avLst/>
          </a:prstGeom>
          <a:noFill/>
        </p:spPr>
        <p:txBody>
          <a:bodyPr wrap="square">
            <a:spAutoFit/>
          </a:bodyPr>
          <a:lstStyle/>
          <a:p>
            <a:pPr algn="just"/>
            <a:r>
              <a:rPr lang="en-US" sz="1600" b="0" i="0" dirty="0">
                <a:solidFill>
                  <a:srgbClr val="0D0D0D"/>
                </a:solidFill>
                <a:effectLst/>
                <a:highlight>
                  <a:srgbClr val="FFFFFF"/>
                </a:highlight>
                <a:latin typeface="Söhne"/>
              </a:rPr>
              <a:t>These metrics provide different perspectives on the performance of the </a:t>
            </a:r>
            <a:r>
              <a:rPr lang="en-US" sz="1600" dirty="0">
                <a:solidFill>
                  <a:srgbClr val="0D0D0D"/>
                </a:solidFill>
                <a:highlight>
                  <a:srgbClr val="FFFFFF"/>
                </a:highlight>
                <a:latin typeface="Söhne"/>
              </a:rPr>
              <a:t>model</a:t>
            </a:r>
            <a:r>
              <a:rPr lang="en-US" sz="1600" b="0" i="0" dirty="0">
                <a:solidFill>
                  <a:srgbClr val="0D0D0D"/>
                </a:solidFill>
                <a:effectLst/>
                <a:highlight>
                  <a:srgbClr val="FFFFFF"/>
                </a:highlight>
                <a:latin typeface="Söhne"/>
              </a:rPr>
              <a:t>. While accuracy gives an overall idea of how well the model is performing, precision and recall are especially useful when the cost of false positives and false negatives are significantly different.</a:t>
            </a:r>
            <a:endParaRPr lang="en-IN" sz="1600" dirty="0"/>
          </a:p>
        </p:txBody>
      </p:sp>
    </p:spTree>
    <p:extLst>
      <p:ext uri="{BB962C8B-B14F-4D97-AF65-F5344CB8AC3E}">
        <p14:creationId xmlns:p14="http://schemas.microsoft.com/office/powerpoint/2010/main" val="1273642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04863" y="285712"/>
            <a:ext cx="10515600" cy="1325563"/>
          </a:xfrm>
        </p:spPr>
        <p:txBody>
          <a:bodyPr>
            <a:normAutofit/>
          </a:bodyPr>
          <a:lstStyle/>
          <a:p>
            <a:r>
              <a:rPr lang="en-US" sz="4000" dirty="0">
                <a:solidFill>
                  <a:schemeClr val="tx2">
                    <a:lumMod val="75000"/>
                  </a:schemeClr>
                </a:solidFill>
              </a:rPr>
              <a:t>Result And analysis</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1029119" y="3260462"/>
            <a:ext cx="6041338" cy="2690674"/>
          </a:xfrm>
        </p:spPr>
        <p:txBody>
          <a:bodyPr>
            <a:normAutofit fontScale="85000" lnSpcReduction="20000"/>
          </a:bodyPr>
          <a:lstStyle/>
          <a:p>
            <a:pPr algn="just"/>
            <a:r>
              <a:rPr lang="en-US" sz="2000" dirty="0">
                <a:effectLst/>
                <a:latin typeface="Times New Roman" panose="02020603050405020304" pitchFamily="18" charset="0"/>
                <a:ea typeface="Times New Roman" panose="02020603050405020304" pitchFamily="18" charset="0"/>
              </a:rPr>
              <a:t>Given the user's taste for Ethnic Wear, reasonable recommendations would include apparel products classed as Ethnic Wear that are ideal for festivals and the Spring season.</a:t>
            </a:r>
            <a:endParaRPr lang="en-IN" sz="2000" dirty="0">
              <a:effectLst/>
              <a:latin typeface="Times New Roman" panose="02020603050405020304" pitchFamily="18" charset="0"/>
              <a:ea typeface="SimSun" panose="02010600030101010101" pitchFamily="2" charset="-122"/>
            </a:endParaRPr>
          </a:p>
          <a:p>
            <a:pPr algn="just"/>
            <a:r>
              <a:rPr lang="en-US" sz="2000" dirty="0">
                <a:effectLst/>
                <a:latin typeface="Times New Roman" panose="02020603050405020304" pitchFamily="18" charset="0"/>
                <a:ea typeface="Times New Roman" panose="02020603050405020304" pitchFamily="18" charset="0"/>
              </a:rPr>
              <a:t>These suggestions could include classic ethnic costumes, sarees, salwar suits, lehengas, or fusion outfits made for special events. Furthermore, the system would take into account the user's body type (Hourglass) when recommending styles and fits that compliment and improve their shape.</a:t>
            </a:r>
            <a:endParaRPr lang="en-IN" sz="2000" dirty="0">
              <a:effectLst/>
              <a:latin typeface="Times New Roman" panose="02020603050405020304" pitchFamily="18" charset="0"/>
              <a:ea typeface="SimSun" panose="02010600030101010101" pitchFamily="2" charset="-122"/>
            </a:endParaRPr>
          </a:p>
          <a:p>
            <a:pPr algn="just"/>
            <a:r>
              <a:rPr lang="en-US" sz="2000" dirty="0">
                <a:effectLst/>
                <a:latin typeface="Times New Roman" panose="02020603050405020304" pitchFamily="18" charset="0"/>
                <a:ea typeface="Times New Roman" panose="02020603050405020304" pitchFamily="18" charset="0"/>
              </a:rPr>
              <a:t>     The recommendations offered to the user would emphasize fashion goods that match their likes and wants, resulting in a personalized and relevant purchasing experience tailored to their individual style and requirements.</a:t>
            </a:r>
            <a:endParaRPr lang="en-IN" sz="2000" dirty="0">
              <a:effectLst/>
              <a:latin typeface="Times New Roman" panose="02020603050405020304" pitchFamily="18" charset="0"/>
              <a:ea typeface="SimSun" panose="02010600030101010101" pitchFamily="2" charset="-122"/>
            </a:endParaRPr>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88C4F62F-6730-4856-9AAD-33B4EDAB1843}"/>
              </a:ext>
            </a:extLst>
          </p:cNvPr>
          <p:cNvSpPr/>
          <p:nvPr/>
        </p:nvSpPr>
        <p:spPr>
          <a:xfrm>
            <a:off x="436544" y="206371"/>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sp>
        <p:nvSpPr>
          <p:cNvPr id="9" name="TextBox 8">
            <a:extLst>
              <a:ext uri="{FF2B5EF4-FFF2-40B4-BE49-F238E27FC236}">
                <a16:creationId xmlns:a16="http://schemas.microsoft.com/office/drawing/2014/main" id="{7C2F6DA6-A5C1-6830-7F57-90C753B46572}"/>
              </a:ext>
            </a:extLst>
          </p:cNvPr>
          <p:cNvSpPr txBox="1"/>
          <p:nvPr/>
        </p:nvSpPr>
        <p:spPr>
          <a:xfrm>
            <a:off x="2070181" y="1347876"/>
            <a:ext cx="1902883" cy="369332"/>
          </a:xfrm>
          <a:prstGeom prst="rect">
            <a:avLst/>
          </a:prstGeom>
          <a:noFill/>
        </p:spPr>
        <p:txBody>
          <a:bodyPr wrap="square">
            <a:spAutoFit/>
          </a:bodyPr>
          <a:lstStyle/>
          <a:p>
            <a:r>
              <a:rPr lang="en-IN" b="1" i="1" dirty="0"/>
              <a:t>Input from user </a:t>
            </a:r>
            <a:r>
              <a:rPr lang="en-IN" sz="1800" b="1" i="1" dirty="0"/>
              <a:t> </a:t>
            </a:r>
            <a:endParaRPr lang="en-IN" sz="1800" dirty="0"/>
          </a:p>
        </p:txBody>
      </p:sp>
      <p:graphicFrame>
        <p:nvGraphicFramePr>
          <p:cNvPr id="10" name="Table 9">
            <a:extLst>
              <a:ext uri="{FF2B5EF4-FFF2-40B4-BE49-F238E27FC236}">
                <a16:creationId xmlns:a16="http://schemas.microsoft.com/office/drawing/2014/main" id="{395F31CC-E267-FC06-85DA-86575EA7D964}"/>
              </a:ext>
            </a:extLst>
          </p:cNvPr>
          <p:cNvGraphicFramePr>
            <a:graphicFrameLocks noGrp="1"/>
          </p:cNvGraphicFramePr>
          <p:nvPr>
            <p:extLst>
              <p:ext uri="{D42A27DB-BD31-4B8C-83A1-F6EECF244321}">
                <p14:modId xmlns:p14="http://schemas.microsoft.com/office/powerpoint/2010/main" val="2295696825"/>
              </p:ext>
            </p:extLst>
          </p:nvPr>
        </p:nvGraphicFramePr>
        <p:xfrm>
          <a:off x="1535691" y="1717208"/>
          <a:ext cx="3124200" cy="1448529"/>
        </p:xfrm>
        <a:graphic>
          <a:graphicData uri="http://schemas.openxmlformats.org/drawingml/2006/table">
            <a:tbl>
              <a:tblPr firstRow="1" firstCol="1" bandRow="1">
                <a:tableStyleId>{5C22544A-7EE6-4342-B048-85BDC9FD1C3A}</a:tableStyleId>
              </a:tblPr>
              <a:tblGrid>
                <a:gridCol w="3124200">
                  <a:extLst>
                    <a:ext uri="{9D8B030D-6E8A-4147-A177-3AD203B41FA5}">
                      <a16:colId xmlns:a16="http://schemas.microsoft.com/office/drawing/2014/main" val="1275158810"/>
                    </a:ext>
                  </a:extLst>
                </a:gridCol>
              </a:tblGrid>
              <a:tr h="364173">
                <a:tc>
                  <a:txBody>
                    <a:bodyPr/>
                    <a:lstStyle/>
                    <a:p>
                      <a:pPr algn="ctr"/>
                      <a:r>
                        <a:rPr lang="en-IN" sz="1000" kern="100" dirty="0">
                          <a:effectLst/>
                        </a:rPr>
                        <a:t>Based on the user input data provided</a:t>
                      </a:r>
                    </a:p>
                    <a:p>
                      <a:pPr algn="ctr"/>
                      <a:r>
                        <a:rPr lang="en-IN" sz="1000" kern="100" dirty="0">
                          <a:effectLst/>
                        </a:rPr>
                        <a:t> </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79227050"/>
                  </a:ext>
                </a:extLst>
              </a:tr>
              <a:tr h="219046">
                <a:tc>
                  <a:txBody>
                    <a:bodyPr/>
                    <a:lstStyle/>
                    <a:p>
                      <a:pPr algn="ctr"/>
                      <a:r>
                        <a:rPr lang="en-IN" sz="1000" kern="100" dirty="0">
                          <a:effectLst/>
                        </a:rPr>
                        <a:t>Gender:   Female</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82194546"/>
                  </a:ext>
                </a:extLst>
              </a:tr>
              <a:tr h="219046">
                <a:tc>
                  <a:txBody>
                    <a:bodyPr/>
                    <a:lstStyle/>
                    <a:p>
                      <a:pPr algn="ctr"/>
                      <a:r>
                        <a:rPr lang="en-IN" sz="1000" kern="100">
                          <a:effectLst/>
                        </a:rPr>
                        <a:t>Apparel:    All-Body</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60107012"/>
                  </a:ext>
                </a:extLst>
              </a:tr>
              <a:tr h="219046">
                <a:tc>
                  <a:txBody>
                    <a:bodyPr/>
                    <a:lstStyle/>
                    <a:p>
                      <a:pPr algn="ctr"/>
                      <a:r>
                        <a:rPr lang="en-IN" sz="1000" kern="100">
                          <a:effectLst/>
                        </a:rPr>
                        <a:t>Sub-category:  Ethnic Wear</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08901420"/>
                  </a:ext>
                </a:extLst>
              </a:tr>
              <a:tr h="219046">
                <a:tc>
                  <a:txBody>
                    <a:bodyPr/>
                    <a:lstStyle/>
                    <a:p>
                      <a:pPr algn="ctr"/>
                      <a:r>
                        <a:rPr lang="en-IN" sz="1000" kern="100">
                          <a:effectLst/>
                        </a:rPr>
                        <a:t>Occasion:    Festivals</a:t>
                      </a:r>
                      <a:endParaRPr lang="en-IN" sz="10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23840452"/>
                  </a:ext>
                </a:extLst>
              </a:tr>
              <a:tr h="208172">
                <a:tc>
                  <a:txBody>
                    <a:bodyPr/>
                    <a:lstStyle/>
                    <a:p>
                      <a:pPr algn="ctr"/>
                      <a:r>
                        <a:rPr lang="en-IN" sz="1000" kern="100" dirty="0">
                          <a:effectLst/>
                        </a:rPr>
                        <a:t>Body Type:   Hourglass</a:t>
                      </a:r>
                      <a:endParaRPr lang="en-IN"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77276030"/>
                  </a:ext>
                </a:extLst>
              </a:tr>
            </a:tbl>
          </a:graphicData>
        </a:graphic>
      </p:graphicFrame>
      <p:cxnSp>
        <p:nvCxnSpPr>
          <p:cNvPr id="12" name="Straight Arrow Connector 11">
            <a:extLst>
              <a:ext uri="{FF2B5EF4-FFF2-40B4-BE49-F238E27FC236}">
                <a16:creationId xmlns:a16="http://schemas.microsoft.com/office/drawing/2014/main" id="{890CF4BC-B738-FF1E-9567-76295C1B5F52}"/>
              </a:ext>
            </a:extLst>
          </p:cNvPr>
          <p:cNvCxnSpPr/>
          <p:nvPr/>
        </p:nvCxnSpPr>
        <p:spPr>
          <a:xfrm>
            <a:off x="5105400" y="2441472"/>
            <a:ext cx="1752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C1CCBB9-5DE7-1DAD-0C0E-DD92674586A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4758" t="2911" r="7154" b="16251"/>
          <a:stretch/>
        </p:blipFill>
        <p:spPr bwMode="auto">
          <a:xfrm>
            <a:off x="7303509" y="1611274"/>
            <a:ext cx="3977639" cy="417266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292755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614680" y="401638"/>
            <a:ext cx="10515600" cy="1325563"/>
          </a:xfrm>
        </p:spPr>
        <p:txBody>
          <a:bodyPr>
            <a:normAutofit/>
          </a:bodyPr>
          <a:lstStyle/>
          <a:p>
            <a:r>
              <a:rPr lang="en-US" sz="4000" b="1" dirty="0">
                <a:solidFill>
                  <a:schemeClr val="tx2">
                    <a:lumMod val="50000"/>
                  </a:schemeClr>
                </a:solidFill>
              </a:rPr>
              <a:t>deployment</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7620000" y="2414588"/>
            <a:ext cx="3733800" cy="2843212"/>
          </a:xfrm>
        </p:spPr>
        <p:txBody>
          <a:bodyPr>
            <a:normAutofit/>
          </a:bodyPr>
          <a:lstStyle/>
          <a:p>
            <a:endParaRPr lang="en-US" sz="2000" dirty="0"/>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C8BAE1BA-3C16-452D-ABD4-CE99E06ADD07}"/>
              </a:ext>
            </a:extLst>
          </p:cNvPr>
          <p:cNvSpPr/>
          <p:nvPr/>
        </p:nvSpPr>
        <p:spPr>
          <a:xfrm>
            <a:off x="472402"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6" name="Picture 5">
            <a:extLst>
              <a:ext uri="{FF2B5EF4-FFF2-40B4-BE49-F238E27FC236}">
                <a16:creationId xmlns:a16="http://schemas.microsoft.com/office/drawing/2014/main" id="{DB5981C2-219D-0000-F883-C5127726B8D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69343" y="2001838"/>
            <a:ext cx="5052377" cy="3799840"/>
          </a:xfrm>
          <a:prstGeom prst="rect">
            <a:avLst/>
          </a:prstGeom>
        </p:spPr>
      </p:pic>
      <p:sp>
        <p:nvSpPr>
          <p:cNvPr id="10" name="TextBox 9">
            <a:extLst>
              <a:ext uri="{FF2B5EF4-FFF2-40B4-BE49-F238E27FC236}">
                <a16:creationId xmlns:a16="http://schemas.microsoft.com/office/drawing/2014/main" id="{E9BBFD01-A722-ABA5-67C0-12699F16F78E}"/>
              </a:ext>
            </a:extLst>
          </p:cNvPr>
          <p:cNvSpPr txBox="1"/>
          <p:nvPr/>
        </p:nvSpPr>
        <p:spPr>
          <a:xfrm>
            <a:off x="1021975" y="2111276"/>
            <a:ext cx="5052377" cy="3754874"/>
          </a:xfrm>
          <a:prstGeom prst="rect">
            <a:avLst/>
          </a:prstGeom>
          <a:noFill/>
        </p:spPr>
        <p:txBody>
          <a:bodyPr wrap="square">
            <a:spAutoFit/>
          </a:bodyPr>
          <a:lstStyle/>
          <a:p>
            <a:pPr algn="just"/>
            <a:r>
              <a:rPr lang="en-US" sz="1400" dirty="0">
                <a:effectLst/>
                <a:latin typeface="Times New Roman" panose="02020603050405020304" pitchFamily="18" charset="0"/>
                <a:ea typeface="Times New Roman" panose="02020603050405020304" pitchFamily="18" charset="0"/>
              </a:rPr>
              <a:t>The deployment of Random Forest-based smart fashion recommendation system on stream lit is seamlessly integrated strong machine learning algorithms with an easy user experience.</a:t>
            </a:r>
            <a:r>
              <a:rPr lang="en-US" sz="1400" dirty="0">
                <a:effectLst/>
                <a:latin typeface="Times New Roman" panose="02020603050405020304" pitchFamily="18" charset="0"/>
                <a:ea typeface="SimSun" panose="02010600030101010101" pitchFamily="2" charset="-122"/>
              </a:rPr>
              <a:t> </a:t>
            </a:r>
            <a:r>
              <a:rPr lang="en-US" sz="1400" dirty="0">
                <a:effectLst/>
                <a:latin typeface="Times New Roman" panose="02020603050405020304" pitchFamily="18" charset="0"/>
                <a:ea typeface="Times New Roman" panose="02020603050405020304" pitchFamily="18" charset="0"/>
              </a:rPr>
              <a:t> Utilized Stream lit, a Python framework for creating interactive web apps for machine learning and data science projects, to convert machine learning model into a web application that could be accessed by a wider audience. Also included other libraries needed for the model interpretation and data preprocessing. Once the configuration was complete, use Render's user-friendly web interface to deploy Stream lit app. </a:t>
            </a:r>
            <a:r>
              <a:rPr lang="en-US" sz="1400">
                <a:effectLst/>
                <a:latin typeface="Times New Roman" panose="02020603050405020304" pitchFamily="18" charset="0"/>
                <a:ea typeface="Times New Roman" panose="02020603050405020304" pitchFamily="18" charset="0"/>
              </a:rPr>
              <a:t>The requirements mentioned in requirements.txt were automatically detected by render and set up the required runtime environment with Python and the required dependencies.. </a:t>
            </a:r>
            <a:r>
              <a:rPr lang="en-US" sz="1400" dirty="0">
                <a:effectLst/>
                <a:latin typeface="Times New Roman" panose="02020603050405020304" pitchFamily="18" charset="0"/>
                <a:ea typeface="Times New Roman" panose="02020603050405020304" pitchFamily="18" charset="0"/>
              </a:rPr>
              <a:t>After that, we released our Stream lit app to a cloud infrastructure that could grow with us, enabling users all over the world to use it. In conclusion, people can now easily and conveniently interact with our machine learning model by downloading it as a stream lit app on Render.</a:t>
            </a:r>
            <a:endParaRPr lang="en-IN" sz="14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24183628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a:xfrm>
            <a:off x="0" y="121920"/>
            <a:ext cx="12192000" cy="6858000"/>
          </a:xfrm>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574040" y="300672"/>
            <a:ext cx="10515600" cy="1325563"/>
          </a:xfrm>
        </p:spPr>
        <p:txBody>
          <a:bodyPr>
            <a:normAutofit/>
          </a:bodyPr>
          <a:lstStyle/>
          <a:p>
            <a:r>
              <a:rPr lang="en-US" sz="4000" dirty="0">
                <a:solidFill>
                  <a:schemeClr val="tx2">
                    <a:lumMod val="50000"/>
                  </a:schemeClr>
                </a:solidFill>
              </a:rPr>
              <a:t>Challenges and limitations</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838200" y="2299414"/>
            <a:ext cx="10515600" cy="4007326"/>
          </a:xfrm>
        </p:spPr>
        <p:txBody>
          <a:bodyPr>
            <a:normAutofit/>
          </a:bodyPr>
          <a:lstStyle/>
          <a:p>
            <a:pPr marL="342900" indent="-342900" algn="just">
              <a:buFont typeface="Wingdings" panose="05000000000000000000" pitchFamily="2" charset="2"/>
              <a:buChar char="v"/>
            </a:pPr>
            <a:r>
              <a:rPr lang="en-US" sz="1400" b="1" dirty="0"/>
              <a:t>User Input Scope</a:t>
            </a:r>
            <a:r>
              <a:rPr lang="en-US" sz="1400" dirty="0"/>
              <a:t>: During the suggestion process, the system will only use explicit user input. It won't consider implicit user signals from social encounters, past surfing activity, or purchasing patterns. When compared to systems that employ both explicit and implicit user input, this delimitation may make recommendations that are less accurate and limit the system's capacity to fully understand the user's preferences.</a:t>
            </a:r>
          </a:p>
          <a:p>
            <a:pPr marL="342900" indent="-342900" algn="just">
              <a:buFont typeface="Wingdings" panose="05000000000000000000" pitchFamily="2" charset="2"/>
              <a:buChar char="v"/>
            </a:pPr>
            <a:r>
              <a:rPr lang="en-US" sz="1400" b="1" dirty="0"/>
              <a:t>Restricted Feature Set</a:t>
            </a:r>
            <a:r>
              <a:rPr lang="en-US" sz="1400" dirty="0"/>
              <a:t>: To produce recommendations, the system will rely on a predetermined set of user input features, such as favored colors, styles, and apparel categories. It won't flexibly change or add features in response to user input or interactions. This boundary could limit the system's capacity to identify subtle nuances in user preferences and lead to recommendations that are less tailored to the individual.</a:t>
            </a:r>
          </a:p>
          <a:p>
            <a:pPr marL="342900" indent="-342900" algn="just">
              <a:buFont typeface="Wingdings" panose="05000000000000000000" pitchFamily="2" charset="2"/>
              <a:buChar char="v"/>
            </a:pPr>
            <a:r>
              <a:rPr lang="en-US" sz="1400" b="1" dirty="0"/>
              <a:t>Scalability Issues</a:t>
            </a:r>
            <a:r>
              <a:rPr lang="en-US" sz="1400" dirty="0"/>
              <a:t>: When working with huge databases of clothing items and customer preferences, the system may run into scalability issues. As dataset sizes grow, Random Forest models may become more computationally costly to train and assess. The system's capacity to manage a high amount of user requests may be limited by this delimitation, necessitating optimization strategies to enhance efficiency.</a:t>
            </a:r>
          </a:p>
          <a:p>
            <a:pPr marL="342900" indent="-342900" algn="just">
              <a:buFont typeface="Wingdings" panose="05000000000000000000" pitchFamily="2" charset="2"/>
              <a:buChar char="v"/>
            </a:pPr>
            <a:r>
              <a:rPr lang="en-US" sz="1400" b="1" dirty="0"/>
              <a:t>Static Model Training: </a:t>
            </a:r>
            <a:r>
              <a:rPr lang="en-US" sz="1400" dirty="0"/>
              <a:t>A fixed dataset of clothing products and user preferences will be utilized to train the Random Forest model, which powers the recommendation engine, offline. Retraining or updating the model in response to feedback or real-time user interactions is not planned. This boundary could cause the model to become stagnant and unable to change over time to accommodate shifting user preferences or fashion trends.</a:t>
            </a:r>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C8BAE1BA-3C16-452D-ABD4-CE99E06ADD07}"/>
              </a:ext>
            </a:extLst>
          </p:cNvPr>
          <p:cNvSpPr/>
          <p:nvPr/>
        </p:nvSpPr>
        <p:spPr>
          <a:xfrm>
            <a:off x="472402"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spTree>
    <p:extLst>
      <p:ext uri="{BB962C8B-B14F-4D97-AF65-F5344CB8AC3E}">
        <p14:creationId xmlns:p14="http://schemas.microsoft.com/office/powerpoint/2010/main" val="4067935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a:xfrm>
            <a:off x="0" y="252195"/>
            <a:ext cx="12192000" cy="6858000"/>
          </a:xfrm>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790576" y="437176"/>
            <a:ext cx="10515600" cy="1325563"/>
          </a:xfrm>
        </p:spPr>
        <p:txBody>
          <a:bodyPr>
            <a:normAutofit/>
          </a:bodyPr>
          <a:lstStyle/>
          <a:p>
            <a:r>
              <a:rPr lang="en-US" sz="4000" b="1" dirty="0">
                <a:solidFill>
                  <a:schemeClr val="tx2">
                    <a:lumMod val="50000"/>
                  </a:schemeClr>
                </a:solidFill>
              </a:rPr>
              <a:t>Future work</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885824" y="2048309"/>
            <a:ext cx="5139056" cy="3650932"/>
          </a:xfrm>
        </p:spPr>
        <p:txBody>
          <a:bodyPr>
            <a:normAutofit fontScale="92500" lnSpcReduction="10000"/>
          </a:bodyPr>
          <a:lstStyle/>
          <a:p>
            <a:pPr algn="just"/>
            <a:r>
              <a:rPr lang="en-US" sz="2000" dirty="0">
                <a:effectLst/>
                <a:latin typeface="Times New Roman" panose="02020603050405020304" pitchFamily="18" charset="0"/>
                <a:ea typeface="Times New Roman" panose="02020603050405020304" pitchFamily="18" charset="0"/>
              </a:rPr>
              <a:t> The future of random forest-based fashion recommendation systems looks promising. One technique is to mix cutting-edge features such image embeddings generated by deep learning models trained on fashion images. Using these intricate visual representations, recommendations can become more subtle and visually appealing. Furthermore, hybrid models that integrate Random Forests with other techniques, such as deep learning or reinforcement learning, demonstrate promise. Such combinations could benefit from Random Forests' interpretability while also accessing the intricate patterns and context inherent in more complex models. </a:t>
            </a:r>
            <a:endParaRPr lang="en-US" sz="2000" dirty="0"/>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C8BAE1BA-3C16-452D-ABD4-CE99E06ADD07}"/>
              </a:ext>
            </a:extLst>
          </p:cNvPr>
          <p:cNvSpPr/>
          <p:nvPr/>
        </p:nvSpPr>
        <p:spPr>
          <a:xfrm>
            <a:off x="472402"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6" name="Picture 5">
            <a:extLst>
              <a:ext uri="{FF2B5EF4-FFF2-40B4-BE49-F238E27FC236}">
                <a16:creationId xmlns:a16="http://schemas.microsoft.com/office/drawing/2014/main" id="{EFB6C6E9-3314-2275-8106-0FC758FEE508}"/>
              </a:ext>
            </a:extLst>
          </p:cNvPr>
          <p:cNvPicPr>
            <a:picLocks noChangeAspect="1"/>
          </p:cNvPicPr>
          <p:nvPr/>
        </p:nvPicPr>
        <p:blipFill rotWithShape="1">
          <a:blip r:embed="rId5">
            <a:extLst>
              <a:ext uri="{28A0092B-C50C-407E-A947-70E740481C1C}">
                <a14:useLocalDpi xmlns:a14="http://schemas.microsoft.com/office/drawing/2010/main" val="0"/>
              </a:ext>
            </a:extLst>
          </a:blip>
          <a:srcRect t="24369" b="9244"/>
          <a:stretch/>
        </p:blipFill>
        <p:spPr>
          <a:xfrm>
            <a:off x="6353176" y="2048309"/>
            <a:ext cx="4953000" cy="4117019"/>
          </a:xfrm>
          <a:prstGeom prst="rect">
            <a:avLst/>
          </a:prstGeom>
        </p:spPr>
      </p:pic>
    </p:spTree>
    <p:extLst>
      <p:ext uri="{BB962C8B-B14F-4D97-AF65-F5344CB8AC3E}">
        <p14:creationId xmlns:p14="http://schemas.microsoft.com/office/powerpoint/2010/main" val="22829584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a:xfrm>
            <a:off x="-180975" y="-139800"/>
            <a:ext cx="12192000" cy="6858000"/>
          </a:xfrm>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38200" y="676275"/>
            <a:ext cx="10515600" cy="1325563"/>
          </a:xfrm>
        </p:spPr>
        <p:txBody>
          <a:bodyPr>
            <a:normAutofit/>
          </a:bodyPr>
          <a:lstStyle/>
          <a:p>
            <a:r>
              <a:rPr lang="en-US" sz="4000" dirty="0">
                <a:solidFill>
                  <a:schemeClr val="tx2">
                    <a:lumMod val="50000"/>
                  </a:schemeClr>
                </a:solidFill>
              </a:rPr>
              <a:t>conclusion</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5237480" y="2438240"/>
            <a:ext cx="5765800" cy="3258445"/>
          </a:xfrm>
        </p:spPr>
        <p:txBody>
          <a:bodyPr>
            <a:normAutofit fontScale="70000" lnSpcReduction="20000"/>
          </a:bodyPr>
          <a:lstStyle/>
          <a:p>
            <a:pPr algn="just"/>
            <a:r>
              <a:rPr lang="en-US" sz="2300" dirty="0">
                <a:effectLst/>
                <a:latin typeface="Times New Roman" panose="02020603050405020304" pitchFamily="18" charset="0"/>
                <a:ea typeface="SimSun" panose="02010600030101010101" pitchFamily="2" charset="-122"/>
              </a:rPr>
              <a:t>In conclusion, a smart fashion recommender model is built after trying out different machine learning algorithms</a:t>
            </a:r>
            <a:r>
              <a:rPr lang="en-US" sz="2300" dirty="0">
                <a:effectLst/>
                <a:latin typeface="NimbusRomNo9L-Regu"/>
                <a:ea typeface="SimSun" panose="02010600030101010101" pitchFamily="2" charset="-122"/>
                <a:cs typeface="NimbusRomNo9L-Regu"/>
              </a:rPr>
              <a:t>.</a:t>
            </a:r>
            <a:r>
              <a:rPr lang="en-US" sz="2300" dirty="0">
                <a:effectLst/>
                <a:latin typeface="Times New Roman" panose="02020603050405020304" pitchFamily="18" charset="0"/>
                <a:ea typeface="SimSun" panose="02010600030101010101" pitchFamily="2" charset="-122"/>
              </a:rPr>
              <a:t> Random Forest Algorithm plays a crucial role in this recommendation system by </a:t>
            </a:r>
            <a:r>
              <a:rPr lang="en-US" sz="2300" dirty="0">
                <a:effectLst/>
                <a:latin typeface="Times New Roman" panose="02020603050405020304" pitchFamily="18" charset="0"/>
                <a:ea typeface="Times New Roman" panose="02020603050405020304" pitchFamily="18" charset="0"/>
              </a:rPr>
              <a:t>providing the finest potential clothing to those seeking fashion suggestions in accordance with their sense of style with an accuracy of nearly </a:t>
            </a:r>
            <a:r>
              <a:rPr lang="en-US" sz="2300" b="1" dirty="0">
                <a:solidFill>
                  <a:srgbClr val="0D0D0D"/>
                </a:solidFill>
                <a:highlight>
                  <a:srgbClr val="FFFFFF"/>
                </a:highlight>
                <a:latin typeface="Times New Roman" panose="02020603050405020304" pitchFamily="18" charset="0"/>
                <a:ea typeface="SimSun" panose="02010600030101010101" pitchFamily="2" charset="-122"/>
              </a:rPr>
              <a:t>84.28%</a:t>
            </a:r>
            <a:r>
              <a:rPr lang="en-US" sz="2300" b="1" dirty="0">
                <a:effectLst/>
                <a:latin typeface="Times New Roman" panose="02020603050405020304" pitchFamily="18" charset="0"/>
                <a:ea typeface="Times New Roman" panose="02020603050405020304" pitchFamily="18" charset="0"/>
              </a:rPr>
              <a:t> </a:t>
            </a:r>
            <a:r>
              <a:rPr lang="en-US" sz="2300" dirty="0">
                <a:effectLst/>
                <a:latin typeface="Times New Roman" panose="02020603050405020304" pitchFamily="18" charset="0"/>
                <a:ea typeface="Times New Roman" panose="02020603050405020304" pitchFamily="18" charset="0"/>
              </a:rPr>
              <a:t>However, this accuracy keeps changing as we are training a huge dataset and takes time to provide the desired result. </a:t>
            </a:r>
            <a:r>
              <a:rPr lang="en-IN" sz="2300" dirty="0">
                <a:effectLst/>
                <a:latin typeface="Times New Roman" panose="02020603050405020304" pitchFamily="18" charset="0"/>
                <a:ea typeface="Times New Roman" panose="02020603050405020304" pitchFamily="18" charset="0"/>
              </a:rPr>
              <a:t>The Random Forest Classifier performs pretty well overall; but further study and even model adjustment could enhance its accuracy, particularly in classes with lower performance</a:t>
            </a:r>
            <a:r>
              <a:rPr lang="en-IN" sz="2300" dirty="0">
                <a:latin typeface="Times New Roman" panose="02020603050405020304" pitchFamily="18" charset="0"/>
                <a:ea typeface="Times New Roman" panose="02020603050405020304" pitchFamily="18" charset="0"/>
              </a:rPr>
              <a:t> </a:t>
            </a:r>
            <a:r>
              <a:rPr lang="en-IN" sz="2300" dirty="0">
                <a:effectLst/>
                <a:latin typeface="Times New Roman" panose="02020603050405020304" pitchFamily="18" charset="0"/>
                <a:ea typeface="Times New Roman" panose="02020603050405020304" pitchFamily="18" charset="0"/>
              </a:rPr>
              <a:t>metrics. While it excelled in a few of categories with great precision and recall, it sometimes performed poorly in others. </a:t>
            </a:r>
            <a:r>
              <a:rPr lang="en-US" sz="2300" dirty="0">
                <a:effectLst/>
                <a:latin typeface="Times New Roman" panose="02020603050405020304" pitchFamily="18" charset="0"/>
                <a:ea typeface="Times New Roman" panose="02020603050405020304" pitchFamily="18" charset="0"/>
              </a:rPr>
              <a:t>However,</a:t>
            </a:r>
            <a:r>
              <a:rPr lang="en-US" sz="2300" dirty="0">
                <a:effectLst/>
                <a:latin typeface="Times New Roman" panose="02020603050405020304" pitchFamily="18" charset="0"/>
                <a:ea typeface="SimSun" panose="02010600030101010101" pitchFamily="2" charset="-122"/>
              </a:rPr>
              <a:t> </a:t>
            </a:r>
            <a:r>
              <a:rPr lang="en-IN" sz="2300" dirty="0">
                <a:effectLst/>
                <a:latin typeface="Times New Roman" panose="02020603050405020304" pitchFamily="18" charset="0"/>
                <a:ea typeface="Times New Roman" panose="02020603050405020304" pitchFamily="18" charset="0"/>
              </a:rPr>
              <a:t>the system does an outstanding job in creating a fashion sense in its users and is able to provide the best recommendations based on the user's clothing.  </a:t>
            </a:r>
            <a:endParaRPr lang="en-IN" sz="2300" dirty="0"/>
          </a:p>
          <a:p>
            <a:r>
              <a:rPr lang="en-US" sz="2000" dirty="0"/>
              <a:t>.</a:t>
            </a:r>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C8BAE1BA-3C16-452D-ABD4-CE99E06ADD07}"/>
              </a:ext>
            </a:extLst>
          </p:cNvPr>
          <p:cNvSpPr/>
          <p:nvPr/>
        </p:nvSpPr>
        <p:spPr>
          <a:xfrm>
            <a:off x="472402"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6" name="Picture 5">
            <a:extLst>
              <a:ext uri="{FF2B5EF4-FFF2-40B4-BE49-F238E27FC236}">
                <a16:creationId xmlns:a16="http://schemas.microsoft.com/office/drawing/2014/main" id="{FC1336AF-B72C-AC61-DC0F-E0407C4D14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200" y="2355632"/>
            <a:ext cx="4209414" cy="3258445"/>
          </a:xfrm>
          <a:prstGeom prst="rect">
            <a:avLst/>
          </a:prstGeom>
        </p:spPr>
      </p:pic>
    </p:spTree>
    <p:extLst>
      <p:ext uri="{BB962C8B-B14F-4D97-AF65-F5344CB8AC3E}">
        <p14:creationId xmlns:p14="http://schemas.microsoft.com/office/powerpoint/2010/main" val="5642272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04863" y="459825"/>
            <a:ext cx="10515600" cy="1325563"/>
          </a:xfrm>
        </p:spPr>
        <p:txBody>
          <a:bodyPr>
            <a:normAutofit/>
          </a:bodyPr>
          <a:lstStyle/>
          <a:p>
            <a:r>
              <a:rPr lang="en-US" sz="4000" b="1" dirty="0">
                <a:solidFill>
                  <a:schemeClr val="tx2">
                    <a:lumMod val="50000"/>
                  </a:schemeClr>
                </a:solidFill>
              </a:rPr>
              <a:t>references</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838200" y="2001838"/>
            <a:ext cx="10385809" cy="3976931"/>
          </a:xfrm>
        </p:spPr>
        <p:txBody>
          <a:bodyPr>
            <a:normAutofit fontScale="55000" lnSpcReduction="20000"/>
          </a:bodyPr>
          <a:lstStyle/>
          <a:p>
            <a:pPr marL="0" marR="0" algn="just">
              <a:lnSpc>
                <a:spcPct val="115000"/>
              </a:lnSpc>
              <a:spcBef>
                <a:spcPts val="0"/>
              </a:spcBef>
              <a:spcAft>
                <a:spcPts val="1000"/>
              </a:spcAft>
            </a:pPr>
            <a:r>
              <a:rPr lang="en-GB" sz="20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1.Sharma, S.; Koehl, L.; </a:t>
            </a:r>
            <a:r>
              <a:rPr lang="en-GB" sz="2000" dirty="0" err="1">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Bruniaux</a:t>
            </a:r>
            <a:r>
              <a:rPr lang="en-GB" sz="20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P.; Zeng, X.; Wang, Z. Development of an Intelligent Data-Driven System to Recommend Personalized Fashion Design Solutions. </a:t>
            </a:r>
            <a:r>
              <a:rPr lang="en-GB" sz="2000" i="1"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Sensors</a:t>
            </a:r>
            <a:r>
              <a:rPr lang="en-GB" sz="20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a:t>
            </a:r>
            <a:r>
              <a:rPr lang="en-GB" sz="2000" b="1"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2021</a:t>
            </a:r>
            <a:r>
              <a:rPr lang="en-GB" sz="20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a:t>
            </a:r>
            <a:r>
              <a:rPr lang="en-GB" sz="2000" i="1"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21</a:t>
            </a:r>
            <a:r>
              <a:rPr lang="en-GB" sz="20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4239. </a:t>
            </a:r>
            <a:r>
              <a:rPr lang="en-GB" sz="2000" u="sng"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hlinkClick r:id="rId4"/>
              </a:rPr>
              <a:t>https://doi.org/10.3390/s21124239</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Bef>
                <a:spcPts val="0"/>
              </a:spcBef>
              <a:spcAft>
                <a:spcPts val="1000"/>
              </a:spcAft>
            </a:pP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2.</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S. Sharma, L. Koehl, P.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Bruniaux</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and X. Zeng, "Garment Fashion Recommendation System for Customized Garment," </a:t>
            </a:r>
            <a:r>
              <a:rPr lang="en-GB" sz="2000" i="1"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2019 International Conference on Industrial Engineering and Systems Management (IESM)</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Shanghai, China, 2019, pp. 1-6,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doi</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10.1109/IESM45758.2019.8948164.</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Bef>
                <a:spcPts val="0"/>
              </a:spcBef>
              <a:spcAft>
                <a:spcPts val="1000"/>
              </a:spcAft>
            </a:pP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3.</a:t>
            </a: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Yoon Ho Cho, Jae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Kyeong</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Kim,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Soung</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Hie Kim, “A personalized recommender system based on web usage mining and decision tree induction”, Expert Systems with Applications, Volume 23, Issue 3,2002, Pages 329-342, ISSN 0957-4174, </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hlinkClick r:id="rId5"/>
              </a:rPr>
              <a:t>https://doi.org/10.1016/S0957-4174(02)00052-0</a:t>
            </a:r>
            <a:endPar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15000"/>
              </a:lnSpc>
              <a:spcBef>
                <a:spcPts val="0"/>
              </a:spcBef>
              <a:spcAft>
                <a:spcPts val="1000"/>
              </a:spcAft>
            </a:pP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4.</a:t>
            </a: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X. Chen, H. Chen, H. Xu, Y. Zhang, Y. Cao, Z. Qin, and H. Zha, “Personalized fashion recommendation with visual explanations based on multimodal attention network: Towards visually explainable recommendation,” in Proceedings of the 42Nd International ACM SIGIR Conference on Research and Development in Information Retrieval, ser. SIGIR’19. New York, NY, USA: ACM, 2019, pp.765–774. [Online]. Available: </a:t>
            </a:r>
            <a:r>
              <a:rPr lang="en-GB" sz="2000" u="sng"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hlinkClick r:id="rId6"/>
              </a:rPr>
              <a:t>http://doi.acm.org/10.1145/3331184.3331254</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Bef>
                <a:spcPts val="0"/>
              </a:spcBef>
              <a:spcAft>
                <a:spcPts val="1000"/>
              </a:spcAft>
            </a:pP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5.</a:t>
            </a:r>
            <a:r>
              <a:rPr lang="en-GB"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H. M. Gomes, A.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Bifet</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J. Read, J. P.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Barddal</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F.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Enembreck</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B.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Pfharinger</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G. Holmes, and T.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Abdessalem</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“Adaptive random forests for evolving data stream classification,” vol. 106, no. 9, pp. 1469–1495. [Online]. Available: </a:t>
            </a:r>
            <a:r>
              <a:rPr lang="en-GB" sz="2000" u="sng"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hlinkClick r:id="rId7"/>
              </a:rPr>
              <a:t>https://doi.org/10.1007/s10994-017-5642-8</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Bef>
                <a:spcPts val="0"/>
              </a:spcBef>
              <a:spcAft>
                <a:spcPts val="1000"/>
              </a:spcAft>
            </a:pP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6. M. D.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Buhmann</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et al., ‘Recommender Systems’, in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Encyclopedia</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of Machine Learning, C. </a:t>
            </a:r>
            <a:r>
              <a:rPr lang="en-GB" sz="2000" dirty="0" err="1">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Sammut</a:t>
            </a: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and G. I. Webb, Eds. Boston, MA: Springer US, 2011, pp. 829–838.</a:t>
            </a:r>
          </a:p>
          <a:p>
            <a:pPr algn="just">
              <a:lnSpc>
                <a:spcPct val="115000"/>
              </a:lnSpc>
              <a:spcAft>
                <a:spcPts val="1000"/>
              </a:spcAft>
            </a:pPr>
            <a:r>
              <a:rPr lang="en-GB" sz="2000" dirty="0">
                <a:solidFill>
                  <a:srgbClr val="333333"/>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7.</a:t>
            </a:r>
            <a:r>
              <a:rPr lang="en-GB" sz="2000" dirty="0">
                <a:solidFill>
                  <a:srgbClr val="222222"/>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rPr>
              <a:t> Kang, W., Fang, C., Wang, Z., McAuley, J.: Visually aware fashion recommendation and design with generative image models. In: 2017 IEEE International Conference on Data Mining (ICDM), pp. 207–216 (2017). </a:t>
            </a:r>
            <a:r>
              <a:rPr lang="en-GB" sz="2000" u="sng" dirty="0">
                <a:solidFill>
                  <a:srgbClr val="025E8D"/>
                </a:solidFill>
                <a:effectLst/>
                <a:highlight>
                  <a:srgbClr val="FFFFFF"/>
                </a:highlight>
                <a:latin typeface="Times New Roman" panose="02020603050405020304" pitchFamily="18" charset="0"/>
                <a:ea typeface="Calibri" panose="020F0502020204030204" pitchFamily="34" charset="0"/>
                <a:cs typeface="Times New Roman" panose="02020603050405020304" pitchFamily="18" charset="0"/>
                <a:hlinkClick r:id="rId8"/>
              </a:rPr>
              <a:t>https://doi.org/10.1109/ICDM.2017.30</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9"/>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C8BAE1BA-3C16-452D-ABD4-CE99E06ADD07}"/>
              </a:ext>
            </a:extLst>
          </p:cNvPr>
          <p:cNvSpPr/>
          <p:nvPr/>
        </p:nvSpPr>
        <p:spPr>
          <a:xfrm>
            <a:off x="472402"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spTree>
    <p:extLst>
      <p:ext uri="{BB962C8B-B14F-4D97-AF65-F5344CB8AC3E}">
        <p14:creationId xmlns:p14="http://schemas.microsoft.com/office/powerpoint/2010/main" val="42767882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38200" y="2122487"/>
            <a:ext cx="10515600" cy="1325563"/>
          </a:xfrm>
        </p:spPr>
        <p:txBody>
          <a:bodyPr>
            <a:normAutofit/>
          </a:bodyPr>
          <a:lstStyle/>
          <a:p>
            <a:r>
              <a:rPr lang="en-US" sz="4000" b="1" dirty="0">
                <a:solidFill>
                  <a:schemeClr val="tx2">
                    <a:lumMod val="50000"/>
                  </a:schemeClr>
                </a:solidFill>
              </a:rPr>
              <a:t>thank you</a:t>
            </a:r>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CF5523CA-B1AD-4089-9A8B-3BEC275DB2EC}"/>
              </a:ext>
            </a:extLst>
          </p:cNvPr>
          <p:cNvSpPr/>
          <p:nvPr/>
        </p:nvSpPr>
        <p:spPr>
          <a:xfrm>
            <a:off x="288626"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spTree>
    <p:extLst>
      <p:ext uri="{BB962C8B-B14F-4D97-AF65-F5344CB8AC3E}">
        <p14:creationId xmlns:p14="http://schemas.microsoft.com/office/powerpoint/2010/main" val="727465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a:xfrm>
            <a:off x="0" y="-33375"/>
            <a:ext cx="12192000" cy="6858000"/>
          </a:xfrm>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38200" y="814387"/>
            <a:ext cx="7190432" cy="1187451"/>
          </a:xfrm>
        </p:spPr>
        <p:txBody>
          <a:bodyPr>
            <a:normAutofit/>
          </a:bodyPr>
          <a:lstStyle/>
          <a:p>
            <a:r>
              <a:rPr lang="en-US" sz="4800" b="1" dirty="0">
                <a:solidFill>
                  <a:schemeClr val="tx2">
                    <a:lumMod val="75000"/>
                  </a:schemeClr>
                </a:solidFill>
              </a:rPr>
              <a:t>introduction</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1149544" y="2683117"/>
            <a:ext cx="6286081" cy="2843212"/>
          </a:xfrm>
        </p:spPr>
        <p:txBody>
          <a:bodyPr>
            <a:normAutofit fontScale="85000" lnSpcReduction="20000"/>
          </a:bodyPr>
          <a:lstStyle/>
          <a:p>
            <a:r>
              <a:rPr lang="en-US" sz="2000" dirty="0">
                <a:effectLst/>
                <a:latin typeface="Times New Roman" panose="02020603050405020304" pitchFamily="18" charset="0"/>
                <a:ea typeface="SimSun" panose="02010600030101010101" pitchFamily="2" charset="-122"/>
              </a:rPr>
              <a:t>The combination of technology and fashion has led to creative solutions targeted at personalizing the buying experience in today's rapidly evolving digital market.  Therefore, researchers can fully use the potential of wearable technology in improving human well-being and quality of life by resolving difficulties and capitalizing on new opportunities.</a:t>
            </a:r>
          </a:p>
          <a:p>
            <a:r>
              <a:rPr lang="en-US" sz="2000" dirty="0">
                <a:effectLst/>
                <a:latin typeface="Times New Roman" panose="02020603050405020304" pitchFamily="18" charset="0"/>
                <a:ea typeface="SimSun" panose="02010600030101010101" pitchFamily="2" charset="-122"/>
              </a:rPr>
              <a:t>     From the various machine learning      algorithms used to examine the data collected from smart garments, random Forest stands out as a best method. Random Forest algorithm in smart clothing systems, focusing on its effectiveness, challenges, and prospects This goes into detail on the Random Forest approach and its underlying concepts, such as ensemble learning and decision tree aggregation. Moreover, the benefits of Random Forest in smart clothing. </a:t>
            </a:r>
            <a:endParaRPr lang="en-IN" sz="1400" dirty="0"/>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8B607B82-3D11-488C-AD74-AE621867EB07}"/>
              </a:ext>
            </a:extLst>
          </p:cNvPr>
          <p:cNvSpPr/>
          <p:nvPr/>
        </p:nvSpPr>
        <p:spPr>
          <a:xfrm>
            <a:off x="288626"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6" name="object 2">
            <a:extLst>
              <a:ext uri="{FF2B5EF4-FFF2-40B4-BE49-F238E27FC236}">
                <a16:creationId xmlns:a16="http://schemas.microsoft.com/office/drawing/2014/main" id="{2A122B05-3DB0-767A-8690-34E0F2998388}"/>
              </a:ext>
            </a:extLst>
          </p:cNvPr>
          <p:cNvPicPr/>
          <p:nvPr/>
        </p:nvPicPr>
        <p:blipFill>
          <a:blip r:embed="rId5" cstate="print"/>
          <a:stretch>
            <a:fillRect/>
          </a:stretch>
        </p:blipFill>
        <p:spPr>
          <a:xfrm>
            <a:off x="7896543" y="2241053"/>
            <a:ext cx="3423920" cy="3524491"/>
          </a:xfrm>
          <a:prstGeom prst="rect">
            <a:avLst/>
          </a:prstGeom>
        </p:spPr>
      </p:pic>
    </p:spTree>
    <p:extLst>
      <p:ext uri="{BB962C8B-B14F-4D97-AF65-F5344CB8AC3E}">
        <p14:creationId xmlns:p14="http://schemas.microsoft.com/office/powerpoint/2010/main" val="1019186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38200" y="600870"/>
            <a:ext cx="10515600" cy="1325563"/>
          </a:xfrm>
        </p:spPr>
        <p:txBody>
          <a:bodyPr>
            <a:normAutofit/>
          </a:bodyPr>
          <a:lstStyle/>
          <a:p>
            <a:r>
              <a:rPr lang="en-US" sz="4800" dirty="0">
                <a:solidFill>
                  <a:schemeClr val="tx2">
                    <a:lumMod val="75000"/>
                  </a:schemeClr>
                </a:solidFill>
              </a:rPr>
              <a:t>PROBLEM STATEMENT</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6096000" y="2767036"/>
            <a:ext cx="4976446" cy="2843212"/>
          </a:xfrm>
        </p:spPr>
        <p:txBody>
          <a:bodyPr>
            <a:normAutofit fontScale="85000" lnSpcReduction="20000"/>
          </a:bodyPr>
          <a:lstStyle/>
          <a:p>
            <a:pPr algn="just"/>
            <a:r>
              <a:rPr lang="en-IN" sz="2000" dirty="0">
                <a:effectLst/>
                <a:latin typeface="Times New Roman" panose="02020603050405020304" pitchFamily="18" charset="0"/>
                <a:ea typeface="Times New Roman" panose="02020603050405020304" pitchFamily="18" charset="0"/>
              </a:rPr>
              <a:t>T</a:t>
            </a:r>
            <a:r>
              <a:rPr lang="en-US" sz="2000" dirty="0">
                <a:effectLst/>
                <a:latin typeface="Times New Roman" panose="02020603050405020304" pitchFamily="18" charset="0"/>
                <a:ea typeface="Times New Roman" panose="02020603050405020304" pitchFamily="18" charset="0"/>
              </a:rPr>
              <a:t>he main objective is </a:t>
            </a:r>
            <a:r>
              <a:rPr lang="en-IN" sz="2000" dirty="0">
                <a:effectLst/>
                <a:latin typeface="Times New Roman" panose="02020603050405020304" pitchFamily="18" charset="0"/>
                <a:ea typeface="Times New Roman" panose="02020603050405020304" pitchFamily="18" charset="0"/>
              </a:rPr>
              <a:t>to build an interactive user interface that makes use of machine learning techniques to deliver personalized garment recommendations based on user preferences, occasion, and body type compatibility with other</a:t>
            </a:r>
            <a:r>
              <a:rPr lang="en-IN" sz="3200" dirty="0">
                <a:effectLst/>
                <a:latin typeface="Times New Roman" panose="02020603050405020304" pitchFamily="18" charset="0"/>
                <a:ea typeface="Times New Roman" panose="02020603050405020304" pitchFamily="18" charset="0"/>
              </a:rPr>
              <a:t> </a:t>
            </a:r>
            <a:r>
              <a:rPr lang="en-IN" sz="2000" dirty="0">
                <a:effectLst/>
                <a:latin typeface="Times New Roman" panose="02020603050405020304" pitchFamily="18" charset="0"/>
                <a:ea typeface="Times New Roman" panose="02020603050405020304" pitchFamily="18" charset="0"/>
              </a:rPr>
              <a:t>protocols</a:t>
            </a:r>
            <a:r>
              <a:rPr lang="en-IN" sz="3200" dirty="0">
                <a:latin typeface="Times New Roman" panose="02020603050405020304" pitchFamily="18" charset="0"/>
                <a:ea typeface="Times New Roman" panose="02020603050405020304" pitchFamily="18" charset="0"/>
              </a:rPr>
              <a:t>. </a:t>
            </a:r>
          </a:p>
          <a:p>
            <a:pPr algn="just"/>
            <a:r>
              <a:rPr lang="en-IN" sz="2000" dirty="0">
                <a:effectLst/>
                <a:latin typeface="Times New Roman" panose="02020603050405020304" pitchFamily="18" charset="0"/>
                <a:ea typeface="Times New Roman" panose="02020603050405020304" pitchFamily="18" charset="0"/>
              </a:rPr>
              <a:t>This covers researching various machine learning algorithms suitable for fashion recommendation systems, as well as developing methodology for acquiring and organizing user preference data. The project's fundamental goal is to design and implement an intuitive user interface that smoothly incorporates user inputs on preferences, situations, and body type.</a:t>
            </a:r>
            <a:endParaRPr lang="en-IN" sz="3200" dirty="0">
              <a:effectLst/>
              <a:latin typeface="Times New Roman" panose="02020603050405020304" pitchFamily="18" charset="0"/>
              <a:ea typeface="Times New Roman" panose="02020603050405020304" pitchFamily="18" charset="0"/>
            </a:endParaRPr>
          </a:p>
          <a:p>
            <a:r>
              <a:rPr lang="en-US" sz="2000" dirty="0"/>
              <a:t>.</a:t>
            </a:r>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E28D4205-455E-4885-A67F-8A3D2D3DCE3A}"/>
              </a:ext>
            </a:extLst>
          </p:cNvPr>
          <p:cNvSpPr/>
          <p:nvPr/>
        </p:nvSpPr>
        <p:spPr>
          <a:xfrm>
            <a:off x="288626" y="263525"/>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6" name="Picture 5">
            <a:extLst>
              <a:ext uri="{FF2B5EF4-FFF2-40B4-BE49-F238E27FC236}">
                <a16:creationId xmlns:a16="http://schemas.microsoft.com/office/drawing/2014/main" id="{BEB2412D-F90B-3B39-3859-1BB70679C537}"/>
              </a:ext>
            </a:extLst>
          </p:cNvPr>
          <p:cNvPicPr>
            <a:picLocks noChangeAspect="1"/>
          </p:cNvPicPr>
          <p:nvPr/>
        </p:nvPicPr>
        <p:blipFill rotWithShape="1">
          <a:blip r:embed="rId5">
            <a:extLst>
              <a:ext uri="{28A0092B-C50C-407E-A947-70E740481C1C}">
                <a14:useLocalDpi xmlns:a14="http://schemas.microsoft.com/office/drawing/2010/main" val="0"/>
              </a:ext>
            </a:extLst>
          </a:blip>
          <a:srcRect r="2168"/>
          <a:stretch/>
        </p:blipFill>
        <p:spPr bwMode="auto">
          <a:xfrm>
            <a:off x="1200834" y="2505263"/>
            <a:ext cx="4793566" cy="317261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61471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a:xfrm>
            <a:off x="-167043" y="0"/>
            <a:ext cx="12192000" cy="6858000"/>
          </a:xfrm>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38200" y="676275"/>
            <a:ext cx="10515600" cy="1325563"/>
          </a:xfrm>
        </p:spPr>
        <p:txBody>
          <a:bodyPr>
            <a:normAutofit/>
          </a:bodyPr>
          <a:lstStyle/>
          <a:p>
            <a:r>
              <a:rPr lang="en-IN" sz="4400" b="1" spc="-180" dirty="0">
                <a:latin typeface="Myanmar Text" panose="020B0502040204020203" pitchFamily="34" charset="0"/>
                <a:cs typeface="Myanmar Text" panose="020B0502040204020203" pitchFamily="34" charset="0"/>
              </a:rPr>
              <a:t>Methodology</a:t>
            </a:r>
            <a:r>
              <a:rPr lang="en-US" sz="4400" b="1" dirty="0">
                <a:solidFill>
                  <a:schemeClr val="accent1"/>
                </a:solidFill>
                <a:latin typeface="Myanmar Text" panose="020B0502040204020203" pitchFamily="34" charset="0"/>
                <a:cs typeface="Myanmar Text" panose="020B0502040204020203" pitchFamily="34" charset="0"/>
              </a:rPr>
              <a:t> </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986117" y="2614891"/>
            <a:ext cx="4942840" cy="2843212"/>
          </a:xfrm>
        </p:spPr>
        <p:txBody>
          <a:bodyPr>
            <a:normAutofit fontScale="62500" lnSpcReduction="20000"/>
          </a:bodyPr>
          <a:lstStyle/>
          <a:p>
            <a:pPr algn="just"/>
            <a:r>
              <a:rPr lang="en-US" sz="2900" dirty="0">
                <a:effectLst/>
                <a:latin typeface="Times New Roman" panose="02020603050405020304" pitchFamily="18" charset="0"/>
                <a:ea typeface="SimSun" panose="02010600030101010101" pitchFamily="2" charset="-122"/>
              </a:rPr>
              <a:t>Data collection produces a full dataset, whereas pre-processing assures data quality by removing missing values and duplicates. In feature Extraction the features are selected for the system through which we are able to recommend the fashion. The Recommendation Module uses Random Forest to evaluate data and make personalized recommendations based on user preferences. By identifying patterns, the technology optimizes the user experience by providing individualized fashion recommendations and increasing engagement and pleasure with the platform</a:t>
            </a:r>
            <a:r>
              <a:rPr lang="en-US" sz="2000" dirty="0">
                <a:effectLst/>
                <a:latin typeface="Times New Roman" panose="02020603050405020304" pitchFamily="18" charset="0"/>
                <a:ea typeface="Calibri" panose="020F0502020204030204" pitchFamily="34" charset="0"/>
              </a:rPr>
              <a:t>.</a:t>
            </a:r>
            <a:endParaRPr lang="en-IN" sz="1400" dirty="0"/>
          </a:p>
          <a:p>
            <a:r>
              <a:rPr lang="en-US" sz="2000" dirty="0"/>
              <a:t>.</a:t>
            </a:r>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BAD1BE02-C474-42CE-912C-EF800C2F573A}"/>
              </a:ext>
            </a:extLst>
          </p:cNvPr>
          <p:cNvSpPr/>
          <p:nvPr/>
        </p:nvSpPr>
        <p:spPr>
          <a:xfrm>
            <a:off x="436544" y="263525"/>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graphicFrame>
        <p:nvGraphicFramePr>
          <p:cNvPr id="6" name="Diagram 5">
            <a:extLst>
              <a:ext uri="{FF2B5EF4-FFF2-40B4-BE49-F238E27FC236}">
                <a16:creationId xmlns:a16="http://schemas.microsoft.com/office/drawing/2014/main" id="{B0E3457C-B833-2F75-0324-379010FA5528}"/>
              </a:ext>
            </a:extLst>
          </p:cNvPr>
          <p:cNvGraphicFramePr/>
          <p:nvPr>
            <p:extLst>
              <p:ext uri="{D42A27DB-BD31-4B8C-83A1-F6EECF244321}">
                <p14:modId xmlns:p14="http://schemas.microsoft.com/office/powerpoint/2010/main" val="1084627805"/>
              </p:ext>
            </p:extLst>
          </p:nvPr>
        </p:nvGraphicFramePr>
        <p:xfrm>
          <a:off x="6105563" y="2357121"/>
          <a:ext cx="5100320" cy="319242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21751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66674" y="781012"/>
            <a:ext cx="10515600" cy="1325563"/>
          </a:xfrm>
        </p:spPr>
        <p:txBody>
          <a:bodyPr>
            <a:normAutofit/>
          </a:bodyPr>
          <a:lstStyle/>
          <a:p>
            <a:r>
              <a:rPr lang="en-US" sz="4800" b="1" dirty="0">
                <a:solidFill>
                  <a:schemeClr val="tx2">
                    <a:lumMod val="75000"/>
                  </a:schemeClr>
                </a:solidFill>
              </a:rPr>
              <a:t>dataset description</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1203458" y="2660542"/>
            <a:ext cx="6902380" cy="2843212"/>
          </a:xfrm>
        </p:spPr>
        <p:txBody>
          <a:bodyPr>
            <a:normAutofit fontScale="92500" lnSpcReduction="20000"/>
          </a:bodyPr>
          <a:lstStyle/>
          <a:p>
            <a:pPr algn="just"/>
            <a:r>
              <a:rPr lang="en-US" sz="1800"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 </a:t>
            </a:r>
            <a:r>
              <a:rPr lang="en-US" sz="1700" dirty="0">
                <a:solidFill>
                  <a:schemeClr val="tx1">
                    <a:lumMod val="95000"/>
                    <a:lumOff val="5000"/>
                  </a:schemeClr>
                </a:solidFill>
                <a:effectLst/>
                <a:latin typeface="Times New Roman" panose="02020603050405020304" pitchFamily="18" charset="0"/>
                <a:ea typeface="Times New Roman" panose="02020603050405020304" pitchFamily="18" charset="0"/>
              </a:rPr>
              <a:t>It's important to have a diverse dataset that includes different categories, brands, styles, colors, and patterns. Once data is there, label each one with attributes like category, color, pattern, and style. This will make it easier to analyze the data effectively</a:t>
            </a:r>
          </a:p>
          <a:p>
            <a:pPr algn="just"/>
            <a:br>
              <a:rPr lang="en-IN" sz="2400" dirty="0"/>
            </a:br>
            <a:r>
              <a:rPr lang="en-IN" sz="1700" dirty="0">
                <a:solidFill>
                  <a:srgbClr val="0D0D0D"/>
                </a:solidFill>
                <a:highlight>
                  <a:srgbClr val="FFFFFF"/>
                </a:highlight>
                <a:latin typeface="Times New Roman" panose="02020603050405020304" pitchFamily="18" charset="0"/>
                <a:cs typeface="Times New Roman" panose="02020603050405020304" pitchFamily="18" charset="0"/>
              </a:rPr>
              <a:t>Therefore, our</a:t>
            </a:r>
            <a:r>
              <a:rPr lang="en-IN" sz="1700" b="0" i="0" dirty="0">
                <a:solidFill>
                  <a:srgbClr val="0D0D0D"/>
                </a:solidFill>
                <a:effectLst/>
                <a:highlight>
                  <a:srgbClr val="FFFFFF"/>
                </a:highlight>
                <a:latin typeface="Times New Roman" panose="02020603050405020304" pitchFamily="18" charset="0"/>
                <a:cs typeface="Times New Roman" panose="02020603050405020304" pitchFamily="18" charset="0"/>
              </a:rPr>
              <a:t> dataset comprises 11,584 rows and 13 columns, representing various attributes related to apparel items. Columns include 'id_no', 'Category', 'Sub-category', 'Type', 'Fit', 'Material', 'Pattern', 'Season', 'Style', 'Occasion', 'Body Type Suitability', 'Neckline', and 'Apparel'. These attributes encompass diverse characteristics such as garment type, fit, material composition, pattern, seasonal relevance, style, occasion suitability, body type suitability, neckline design, and the overall apparel category. This dataset serves as a comprehensive resource for analysing and understanding trends, preferences, and correlations within the fashion and apparel industry</a:t>
            </a:r>
            <a:endParaRPr lang="en-US" sz="1700" dirty="0"/>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44ED9F9B-55D6-4330-9C58-EDF9F03ADE86}"/>
              </a:ext>
            </a:extLst>
          </p:cNvPr>
          <p:cNvSpPr/>
          <p:nvPr/>
        </p:nvSpPr>
        <p:spPr>
          <a:xfrm>
            <a:off x="418614" y="205840"/>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6" name="object 23">
            <a:extLst>
              <a:ext uri="{FF2B5EF4-FFF2-40B4-BE49-F238E27FC236}">
                <a16:creationId xmlns:a16="http://schemas.microsoft.com/office/drawing/2014/main" id="{F9D09FF4-532A-DECE-D18E-182379BB9C70}"/>
              </a:ext>
            </a:extLst>
          </p:cNvPr>
          <p:cNvPicPr/>
          <p:nvPr/>
        </p:nvPicPr>
        <p:blipFill>
          <a:blip r:embed="rId5" cstate="print"/>
          <a:stretch>
            <a:fillRect/>
          </a:stretch>
        </p:blipFill>
        <p:spPr>
          <a:xfrm>
            <a:off x="8319198" y="915491"/>
            <a:ext cx="2861268" cy="4872360"/>
          </a:xfrm>
          <a:prstGeom prst="rect">
            <a:avLst/>
          </a:prstGeom>
        </p:spPr>
      </p:pic>
    </p:spTree>
    <p:extLst>
      <p:ext uri="{BB962C8B-B14F-4D97-AF65-F5344CB8AC3E}">
        <p14:creationId xmlns:p14="http://schemas.microsoft.com/office/powerpoint/2010/main" val="1514072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40062" y="856628"/>
            <a:ext cx="10515600" cy="843280"/>
          </a:xfrm>
        </p:spPr>
        <p:txBody>
          <a:bodyPr>
            <a:normAutofit/>
          </a:bodyPr>
          <a:lstStyle/>
          <a:p>
            <a:r>
              <a:rPr lang="en-US" sz="4400" b="1" dirty="0">
                <a:solidFill>
                  <a:schemeClr val="tx1">
                    <a:lumMod val="95000"/>
                    <a:lumOff val="5000"/>
                  </a:schemeClr>
                </a:solidFill>
              </a:rPr>
              <a:t>Exploratory data analytics (eda)</a:t>
            </a:r>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CB83BC64-6E49-4408-B4AE-2B7ABBF69CC5}"/>
              </a:ext>
            </a:extLst>
          </p:cNvPr>
          <p:cNvSpPr/>
          <p:nvPr/>
        </p:nvSpPr>
        <p:spPr>
          <a:xfrm>
            <a:off x="418614" y="263525"/>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sp>
        <p:nvSpPr>
          <p:cNvPr id="6" name="object 3">
            <a:extLst>
              <a:ext uri="{FF2B5EF4-FFF2-40B4-BE49-F238E27FC236}">
                <a16:creationId xmlns:a16="http://schemas.microsoft.com/office/drawing/2014/main" id="{16BD5524-A39F-ABB7-A4C6-B9876AEF81D8}"/>
              </a:ext>
            </a:extLst>
          </p:cNvPr>
          <p:cNvSpPr/>
          <p:nvPr/>
        </p:nvSpPr>
        <p:spPr>
          <a:xfrm>
            <a:off x="1724188" y="1834833"/>
            <a:ext cx="621665" cy="843280"/>
          </a:xfrm>
          <a:custGeom>
            <a:avLst/>
            <a:gdLst/>
            <a:ahLst/>
            <a:cxnLst/>
            <a:rect l="l" t="t" r="r" b="b"/>
            <a:pathLst>
              <a:path w="621664" h="843280">
                <a:moveTo>
                  <a:pt x="621068" y="576694"/>
                </a:moveTo>
                <a:lnTo>
                  <a:pt x="612825" y="596976"/>
                </a:lnTo>
                <a:lnTo>
                  <a:pt x="589381" y="615619"/>
                </a:lnTo>
                <a:lnTo>
                  <a:pt x="554520" y="631266"/>
                </a:lnTo>
                <a:lnTo>
                  <a:pt x="554520" y="731964"/>
                </a:lnTo>
                <a:lnTo>
                  <a:pt x="552932" y="741045"/>
                </a:lnTo>
                <a:lnTo>
                  <a:pt x="548424" y="748042"/>
                </a:lnTo>
                <a:lnTo>
                  <a:pt x="541426" y="752551"/>
                </a:lnTo>
                <a:lnTo>
                  <a:pt x="532345" y="754151"/>
                </a:lnTo>
                <a:lnTo>
                  <a:pt x="523265" y="752551"/>
                </a:lnTo>
                <a:lnTo>
                  <a:pt x="516267" y="748042"/>
                </a:lnTo>
                <a:lnTo>
                  <a:pt x="511759" y="741045"/>
                </a:lnTo>
                <a:lnTo>
                  <a:pt x="510159" y="731964"/>
                </a:lnTo>
                <a:lnTo>
                  <a:pt x="511759" y="722884"/>
                </a:lnTo>
                <a:lnTo>
                  <a:pt x="516267" y="715886"/>
                </a:lnTo>
                <a:lnTo>
                  <a:pt x="523265" y="711377"/>
                </a:lnTo>
                <a:lnTo>
                  <a:pt x="532345" y="709777"/>
                </a:lnTo>
                <a:lnTo>
                  <a:pt x="541426" y="711377"/>
                </a:lnTo>
                <a:lnTo>
                  <a:pt x="548424" y="715886"/>
                </a:lnTo>
                <a:lnTo>
                  <a:pt x="552932" y="722884"/>
                </a:lnTo>
                <a:lnTo>
                  <a:pt x="554520" y="731964"/>
                </a:lnTo>
                <a:lnTo>
                  <a:pt x="554520" y="631266"/>
                </a:lnTo>
                <a:lnTo>
                  <a:pt x="504456" y="645858"/>
                </a:lnTo>
                <a:lnTo>
                  <a:pt x="446786" y="656361"/>
                </a:lnTo>
                <a:lnTo>
                  <a:pt x="381508" y="663067"/>
                </a:lnTo>
                <a:lnTo>
                  <a:pt x="310527" y="665416"/>
                </a:lnTo>
                <a:lnTo>
                  <a:pt x="239547" y="663067"/>
                </a:lnTo>
                <a:lnTo>
                  <a:pt x="174269" y="656361"/>
                </a:lnTo>
                <a:lnTo>
                  <a:pt x="116598" y="645858"/>
                </a:lnTo>
                <a:lnTo>
                  <a:pt x="68440" y="632104"/>
                </a:lnTo>
                <a:lnTo>
                  <a:pt x="31686" y="615619"/>
                </a:lnTo>
                <a:lnTo>
                  <a:pt x="0" y="576694"/>
                </a:lnTo>
                <a:lnTo>
                  <a:pt x="0" y="754151"/>
                </a:lnTo>
                <a:lnTo>
                  <a:pt x="31686" y="793076"/>
                </a:lnTo>
                <a:lnTo>
                  <a:pt x="68440" y="809561"/>
                </a:lnTo>
                <a:lnTo>
                  <a:pt x="116598" y="823315"/>
                </a:lnTo>
                <a:lnTo>
                  <a:pt x="174269" y="833818"/>
                </a:lnTo>
                <a:lnTo>
                  <a:pt x="239547" y="840524"/>
                </a:lnTo>
                <a:lnTo>
                  <a:pt x="310527" y="842873"/>
                </a:lnTo>
                <a:lnTo>
                  <a:pt x="381508" y="840524"/>
                </a:lnTo>
                <a:lnTo>
                  <a:pt x="446786" y="833818"/>
                </a:lnTo>
                <a:lnTo>
                  <a:pt x="504456" y="823315"/>
                </a:lnTo>
                <a:lnTo>
                  <a:pt x="552627" y="809561"/>
                </a:lnTo>
                <a:lnTo>
                  <a:pt x="589381" y="793076"/>
                </a:lnTo>
                <a:lnTo>
                  <a:pt x="621068" y="754151"/>
                </a:lnTo>
                <a:lnTo>
                  <a:pt x="621068" y="709777"/>
                </a:lnTo>
                <a:lnTo>
                  <a:pt x="621068" y="665416"/>
                </a:lnTo>
                <a:lnTo>
                  <a:pt x="621068" y="576694"/>
                </a:lnTo>
                <a:close/>
              </a:path>
              <a:path w="621664" h="843280">
                <a:moveTo>
                  <a:pt x="621068" y="354876"/>
                </a:moveTo>
                <a:lnTo>
                  <a:pt x="612825" y="375158"/>
                </a:lnTo>
                <a:lnTo>
                  <a:pt x="589381" y="393801"/>
                </a:lnTo>
                <a:lnTo>
                  <a:pt x="554520" y="409448"/>
                </a:lnTo>
                <a:lnTo>
                  <a:pt x="554520" y="510146"/>
                </a:lnTo>
                <a:lnTo>
                  <a:pt x="552932" y="519226"/>
                </a:lnTo>
                <a:lnTo>
                  <a:pt x="548424" y="526224"/>
                </a:lnTo>
                <a:lnTo>
                  <a:pt x="541426" y="530733"/>
                </a:lnTo>
                <a:lnTo>
                  <a:pt x="532345" y="532333"/>
                </a:lnTo>
                <a:lnTo>
                  <a:pt x="523265" y="530733"/>
                </a:lnTo>
                <a:lnTo>
                  <a:pt x="516267" y="526224"/>
                </a:lnTo>
                <a:lnTo>
                  <a:pt x="511759" y="519226"/>
                </a:lnTo>
                <a:lnTo>
                  <a:pt x="510159" y="510146"/>
                </a:lnTo>
                <a:lnTo>
                  <a:pt x="511759" y="501065"/>
                </a:lnTo>
                <a:lnTo>
                  <a:pt x="516267" y="494068"/>
                </a:lnTo>
                <a:lnTo>
                  <a:pt x="523265" y="489559"/>
                </a:lnTo>
                <a:lnTo>
                  <a:pt x="532345" y="487959"/>
                </a:lnTo>
                <a:lnTo>
                  <a:pt x="541426" y="489559"/>
                </a:lnTo>
                <a:lnTo>
                  <a:pt x="548424" y="494068"/>
                </a:lnTo>
                <a:lnTo>
                  <a:pt x="552932" y="501065"/>
                </a:lnTo>
                <a:lnTo>
                  <a:pt x="554520" y="510146"/>
                </a:lnTo>
                <a:lnTo>
                  <a:pt x="554520" y="409448"/>
                </a:lnTo>
                <a:lnTo>
                  <a:pt x="504456" y="424040"/>
                </a:lnTo>
                <a:lnTo>
                  <a:pt x="446786" y="434543"/>
                </a:lnTo>
                <a:lnTo>
                  <a:pt x="381508" y="441248"/>
                </a:lnTo>
                <a:lnTo>
                  <a:pt x="310527" y="443598"/>
                </a:lnTo>
                <a:lnTo>
                  <a:pt x="239547" y="441248"/>
                </a:lnTo>
                <a:lnTo>
                  <a:pt x="174269" y="434543"/>
                </a:lnTo>
                <a:lnTo>
                  <a:pt x="116598" y="424040"/>
                </a:lnTo>
                <a:lnTo>
                  <a:pt x="68440" y="410286"/>
                </a:lnTo>
                <a:lnTo>
                  <a:pt x="31686" y="393801"/>
                </a:lnTo>
                <a:lnTo>
                  <a:pt x="0" y="354876"/>
                </a:lnTo>
                <a:lnTo>
                  <a:pt x="0" y="532333"/>
                </a:lnTo>
                <a:lnTo>
                  <a:pt x="31686" y="571258"/>
                </a:lnTo>
                <a:lnTo>
                  <a:pt x="68440" y="587743"/>
                </a:lnTo>
                <a:lnTo>
                  <a:pt x="116598" y="601497"/>
                </a:lnTo>
                <a:lnTo>
                  <a:pt x="174269" y="612000"/>
                </a:lnTo>
                <a:lnTo>
                  <a:pt x="239547" y="618705"/>
                </a:lnTo>
                <a:lnTo>
                  <a:pt x="310527" y="621055"/>
                </a:lnTo>
                <a:lnTo>
                  <a:pt x="381508" y="618705"/>
                </a:lnTo>
                <a:lnTo>
                  <a:pt x="446786" y="612000"/>
                </a:lnTo>
                <a:lnTo>
                  <a:pt x="504456" y="601497"/>
                </a:lnTo>
                <a:lnTo>
                  <a:pt x="552627" y="587743"/>
                </a:lnTo>
                <a:lnTo>
                  <a:pt x="589381" y="571258"/>
                </a:lnTo>
                <a:lnTo>
                  <a:pt x="621068" y="532333"/>
                </a:lnTo>
                <a:lnTo>
                  <a:pt x="621068" y="487959"/>
                </a:lnTo>
                <a:lnTo>
                  <a:pt x="621068" y="443598"/>
                </a:lnTo>
                <a:lnTo>
                  <a:pt x="621068" y="354876"/>
                </a:lnTo>
                <a:close/>
              </a:path>
              <a:path w="621664" h="843280">
                <a:moveTo>
                  <a:pt x="621068" y="133057"/>
                </a:moveTo>
                <a:lnTo>
                  <a:pt x="612825" y="153339"/>
                </a:lnTo>
                <a:lnTo>
                  <a:pt x="589381" y="171983"/>
                </a:lnTo>
                <a:lnTo>
                  <a:pt x="554520" y="187629"/>
                </a:lnTo>
                <a:lnTo>
                  <a:pt x="554520" y="288328"/>
                </a:lnTo>
                <a:lnTo>
                  <a:pt x="552932" y="297408"/>
                </a:lnTo>
                <a:lnTo>
                  <a:pt x="548424" y="304406"/>
                </a:lnTo>
                <a:lnTo>
                  <a:pt x="541426" y="308914"/>
                </a:lnTo>
                <a:lnTo>
                  <a:pt x="532345" y="310515"/>
                </a:lnTo>
                <a:lnTo>
                  <a:pt x="523265" y="308914"/>
                </a:lnTo>
                <a:lnTo>
                  <a:pt x="516267" y="304406"/>
                </a:lnTo>
                <a:lnTo>
                  <a:pt x="511759" y="297408"/>
                </a:lnTo>
                <a:lnTo>
                  <a:pt x="510159" y="288328"/>
                </a:lnTo>
                <a:lnTo>
                  <a:pt x="511759" y="279247"/>
                </a:lnTo>
                <a:lnTo>
                  <a:pt x="516267" y="272249"/>
                </a:lnTo>
                <a:lnTo>
                  <a:pt x="523265" y="267741"/>
                </a:lnTo>
                <a:lnTo>
                  <a:pt x="532345" y="266141"/>
                </a:lnTo>
                <a:lnTo>
                  <a:pt x="541426" y="267741"/>
                </a:lnTo>
                <a:lnTo>
                  <a:pt x="548424" y="272249"/>
                </a:lnTo>
                <a:lnTo>
                  <a:pt x="552932" y="279247"/>
                </a:lnTo>
                <a:lnTo>
                  <a:pt x="554520" y="288328"/>
                </a:lnTo>
                <a:lnTo>
                  <a:pt x="554520" y="187629"/>
                </a:lnTo>
                <a:lnTo>
                  <a:pt x="504456" y="202222"/>
                </a:lnTo>
                <a:lnTo>
                  <a:pt x="446786" y="212725"/>
                </a:lnTo>
                <a:lnTo>
                  <a:pt x="381508" y="219430"/>
                </a:lnTo>
                <a:lnTo>
                  <a:pt x="310527" y="221780"/>
                </a:lnTo>
                <a:lnTo>
                  <a:pt x="239547" y="219430"/>
                </a:lnTo>
                <a:lnTo>
                  <a:pt x="174269" y="212725"/>
                </a:lnTo>
                <a:lnTo>
                  <a:pt x="116598" y="202222"/>
                </a:lnTo>
                <a:lnTo>
                  <a:pt x="68440" y="188468"/>
                </a:lnTo>
                <a:lnTo>
                  <a:pt x="31686" y="171983"/>
                </a:lnTo>
                <a:lnTo>
                  <a:pt x="0" y="133057"/>
                </a:lnTo>
                <a:lnTo>
                  <a:pt x="0" y="310515"/>
                </a:lnTo>
                <a:lnTo>
                  <a:pt x="31686" y="349440"/>
                </a:lnTo>
                <a:lnTo>
                  <a:pt x="68440" y="365912"/>
                </a:lnTo>
                <a:lnTo>
                  <a:pt x="116598" y="379679"/>
                </a:lnTo>
                <a:lnTo>
                  <a:pt x="174269" y="390182"/>
                </a:lnTo>
                <a:lnTo>
                  <a:pt x="239547" y="396887"/>
                </a:lnTo>
                <a:lnTo>
                  <a:pt x="310527" y="399237"/>
                </a:lnTo>
                <a:lnTo>
                  <a:pt x="381508" y="396887"/>
                </a:lnTo>
                <a:lnTo>
                  <a:pt x="446786" y="390182"/>
                </a:lnTo>
                <a:lnTo>
                  <a:pt x="504456" y="379679"/>
                </a:lnTo>
                <a:lnTo>
                  <a:pt x="552627" y="365912"/>
                </a:lnTo>
                <a:lnTo>
                  <a:pt x="589381" y="349440"/>
                </a:lnTo>
                <a:lnTo>
                  <a:pt x="621068" y="310515"/>
                </a:lnTo>
                <a:lnTo>
                  <a:pt x="621068" y="266141"/>
                </a:lnTo>
                <a:lnTo>
                  <a:pt x="621068" y="221780"/>
                </a:lnTo>
                <a:lnTo>
                  <a:pt x="621068" y="133057"/>
                </a:lnTo>
                <a:close/>
              </a:path>
              <a:path w="621664" h="843280">
                <a:moveTo>
                  <a:pt x="621068" y="88684"/>
                </a:moveTo>
                <a:lnTo>
                  <a:pt x="589508" y="49682"/>
                </a:lnTo>
                <a:lnTo>
                  <a:pt x="552843" y="33210"/>
                </a:lnTo>
                <a:lnTo>
                  <a:pt x="504761" y="19481"/>
                </a:lnTo>
                <a:lnTo>
                  <a:pt x="447103" y="9004"/>
                </a:lnTo>
                <a:lnTo>
                  <a:pt x="381736" y="2336"/>
                </a:lnTo>
                <a:lnTo>
                  <a:pt x="310527" y="0"/>
                </a:lnTo>
                <a:lnTo>
                  <a:pt x="239331" y="2336"/>
                </a:lnTo>
                <a:lnTo>
                  <a:pt x="173964" y="9004"/>
                </a:lnTo>
                <a:lnTo>
                  <a:pt x="116306" y="19481"/>
                </a:lnTo>
                <a:lnTo>
                  <a:pt x="68224" y="33210"/>
                </a:lnTo>
                <a:lnTo>
                  <a:pt x="31559" y="49682"/>
                </a:lnTo>
                <a:lnTo>
                  <a:pt x="0" y="88684"/>
                </a:lnTo>
                <a:lnTo>
                  <a:pt x="8191" y="109029"/>
                </a:lnTo>
                <a:lnTo>
                  <a:pt x="68224" y="144183"/>
                </a:lnTo>
                <a:lnTo>
                  <a:pt x="116306" y="157924"/>
                </a:lnTo>
                <a:lnTo>
                  <a:pt x="173964" y="168402"/>
                </a:lnTo>
                <a:lnTo>
                  <a:pt x="239331" y="175069"/>
                </a:lnTo>
                <a:lnTo>
                  <a:pt x="310527" y="177419"/>
                </a:lnTo>
                <a:lnTo>
                  <a:pt x="381736" y="175069"/>
                </a:lnTo>
                <a:lnTo>
                  <a:pt x="447103" y="168402"/>
                </a:lnTo>
                <a:lnTo>
                  <a:pt x="504761" y="157924"/>
                </a:lnTo>
                <a:lnTo>
                  <a:pt x="552843" y="144183"/>
                </a:lnTo>
                <a:lnTo>
                  <a:pt x="589508" y="127711"/>
                </a:lnTo>
                <a:lnTo>
                  <a:pt x="621068" y="88684"/>
                </a:lnTo>
                <a:close/>
              </a:path>
            </a:pathLst>
          </a:custGeom>
          <a:solidFill>
            <a:srgbClr val="E97031"/>
          </a:solidFill>
        </p:spPr>
        <p:txBody>
          <a:bodyPr wrap="square" lIns="0" tIns="0" rIns="0" bIns="0" rtlCol="0"/>
          <a:lstStyle/>
          <a:p>
            <a:endParaRPr/>
          </a:p>
        </p:txBody>
      </p:sp>
      <p:sp>
        <p:nvSpPr>
          <p:cNvPr id="7" name="object 5">
            <a:extLst>
              <a:ext uri="{FF2B5EF4-FFF2-40B4-BE49-F238E27FC236}">
                <a16:creationId xmlns:a16="http://schemas.microsoft.com/office/drawing/2014/main" id="{EFCDA13B-2D6B-C320-65A1-F6A951D84C00}"/>
              </a:ext>
            </a:extLst>
          </p:cNvPr>
          <p:cNvSpPr/>
          <p:nvPr/>
        </p:nvSpPr>
        <p:spPr>
          <a:xfrm>
            <a:off x="4422097" y="1938338"/>
            <a:ext cx="741045" cy="739775"/>
          </a:xfrm>
          <a:custGeom>
            <a:avLst/>
            <a:gdLst/>
            <a:ahLst/>
            <a:cxnLst/>
            <a:rect l="l" t="t" r="r" b="b"/>
            <a:pathLst>
              <a:path w="741045" h="739775">
                <a:moveTo>
                  <a:pt x="288772" y="110909"/>
                </a:moveTo>
                <a:lnTo>
                  <a:pt x="222135" y="110909"/>
                </a:lnTo>
                <a:lnTo>
                  <a:pt x="222135" y="277279"/>
                </a:lnTo>
                <a:lnTo>
                  <a:pt x="288772" y="277279"/>
                </a:lnTo>
                <a:lnTo>
                  <a:pt x="288772" y="110909"/>
                </a:lnTo>
                <a:close/>
              </a:path>
              <a:path w="741045" h="739775">
                <a:moveTo>
                  <a:pt x="740448" y="11849"/>
                </a:moveTo>
                <a:lnTo>
                  <a:pt x="728078" y="3505"/>
                </a:lnTo>
                <a:lnTo>
                  <a:pt x="710831" y="0"/>
                </a:lnTo>
                <a:lnTo>
                  <a:pt x="111074" y="0"/>
                </a:lnTo>
                <a:lnTo>
                  <a:pt x="0" y="110909"/>
                </a:lnTo>
                <a:lnTo>
                  <a:pt x="0" y="709828"/>
                </a:lnTo>
                <a:lnTo>
                  <a:pt x="3505" y="727049"/>
                </a:lnTo>
                <a:lnTo>
                  <a:pt x="11849" y="739368"/>
                </a:lnTo>
                <a:lnTo>
                  <a:pt x="270154" y="481431"/>
                </a:lnTo>
                <a:lnTo>
                  <a:pt x="275323" y="456031"/>
                </a:lnTo>
                <a:lnTo>
                  <a:pt x="299186" y="420763"/>
                </a:lnTo>
                <a:lnTo>
                  <a:pt x="334505" y="396938"/>
                </a:lnTo>
                <a:lnTo>
                  <a:pt x="359956" y="391769"/>
                </a:lnTo>
                <a:lnTo>
                  <a:pt x="430187" y="321640"/>
                </a:lnTo>
                <a:lnTo>
                  <a:pt x="177711" y="321640"/>
                </a:lnTo>
                <a:lnTo>
                  <a:pt x="177711" y="66548"/>
                </a:lnTo>
                <a:lnTo>
                  <a:pt x="577545" y="66548"/>
                </a:lnTo>
                <a:lnTo>
                  <a:pt x="577545" y="174498"/>
                </a:lnTo>
                <a:lnTo>
                  <a:pt x="685660" y="66548"/>
                </a:lnTo>
                <a:lnTo>
                  <a:pt x="740448" y="11849"/>
                </a:lnTo>
                <a:close/>
              </a:path>
            </a:pathLst>
          </a:custGeom>
          <a:solidFill>
            <a:srgbClr val="186B23"/>
          </a:solidFill>
        </p:spPr>
        <p:txBody>
          <a:bodyPr wrap="square" lIns="0" tIns="0" rIns="0" bIns="0" rtlCol="0"/>
          <a:lstStyle/>
          <a:p>
            <a:endParaRPr/>
          </a:p>
        </p:txBody>
      </p:sp>
      <p:sp>
        <p:nvSpPr>
          <p:cNvPr id="8" name="object 6">
            <a:extLst>
              <a:ext uri="{FF2B5EF4-FFF2-40B4-BE49-F238E27FC236}">
                <a16:creationId xmlns:a16="http://schemas.microsoft.com/office/drawing/2014/main" id="{C8FDC0BE-0AB1-30B5-329B-16A3FA20467C}"/>
              </a:ext>
            </a:extLst>
          </p:cNvPr>
          <p:cNvSpPr txBox="1"/>
          <p:nvPr/>
        </p:nvSpPr>
        <p:spPr>
          <a:xfrm>
            <a:off x="3562576" y="2678113"/>
            <a:ext cx="2172970" cy="706120"/>
          </a:xfrm>
          <a:prstGeom prst="rect">
            <a:avLst/>
          </a:prstGeom>
        </p:spPr>
        <p:txBody>
          <a:bodyPr vert="horz" wrap="square" lIns="0" tIns="10160" rIns="0" bIns="0" rtlCol="0">
            <a:spAutoFit/>
          </a:bodyPr>
          <a:lstStyle/>
          <a:p>
            <a:pPr marL="12700" marR="5080" indent="150495">
              <a:lnSpc>
                <a:spcPct val="101800"/>
              </a:lnSpc>
              <a:spcBef>
                <a:spcPts val="80"/>
              </a:spcBef>
            </a:pPr>
            <a:r>
              <a:rPr sz="1100" spc="-50" dirty="0">
                <a:latin typeface="Trebuchet MS"/>
                <a:cs typeface="Trebuchet MS"/>
              </a:rPr>
              <a:t>2</a:t>
            </a:r>
            <a:r>
              <a:rPr sz="1100" spc="-35" dirty="0">
                <a:latin typeface="Trebuchet MS"/>
                <a:cs typeface="Trebuchet MS"/>
              </a:rPr>
              <a:t>.</a:t>
            </a:r>
            <a:r>
              <a:rPr sz="1100" spc="-110" dirty="0">
                <a:latin typeface="Trebuchet MS"/>
                <a:cs typeface="Trebuchet MS"/>
              </a:rPr>
              <a:t> </a:t>
            </a:r>
            <a:r>
              <a:rPr sz="1100" b="1" spc="15" dirty="0">
                <a:latin typeface="Trebuchet MS"/>
                <a:cs typeface="Trebuchet MS"/>
              </a:rPr>
              <a:t>Dat</a:t>
            </a:r>
            <a:r>
              <a:rPr sz="1100" b="1" spc="20" dirty="0">
                <a:latin typeface="Trebuchet MS"/>
                <a:cs typeface="Trebuchet MS"/>
              </a:rPr>
              <a:t>a</a:t>
            </a:r>
            <a:r>
              <a:rPr sz="1100" b="1" spc="-125" dirty="0">
                <a:latin typeface="Trebuchet MS"/>
                <a:cs typeface="Trebuchet MS"/>
              </a:rPr>
              <a:t> </a:t>
            </a:r>
            <a:r>
              <a:rPr sz="1100" b="1" spc="70" dirty="0">
                <a:latin typeface="Trebuchet MS"/>
                <a:cs typeface="Trebuchet MS"/>
              </a:rPr>
              <a:t>C</a:t>
            </a:r>
            <a:r>
              <a:rPr sz="1100" b="1" spc="30" dirty="0">
                <a:latin typeface="Trebuchet MS"/>
                <a:cs typeface="Trebuchet MS"/>
              </a:rPr>
              <a:t>l</a:t>
            </a:r>
            <a:r>
              <a:rPr sz="1100" b="1" spc="-25" dirty="0">
                <a:latin typeface="Trebuchet MS"/>
                <a:cs typeface="Trebuchet MS"/>
              </a:rPr>
              <a:t>eaning</a:t>
            </a:r>
            <a:r>
              <a:rPr sz="1100" b="1" spc="-15" dirty="0">
                <a:latin typeface="Trebuchet MS"/>
                <a:cs typeface="Trebuchet MS"/>
              </a:rPr>
              <a:t>:</a:t>
            </a:r>
            <a:r>
              <a:rPr sz="1100" b="1" spc="-120" dirty="0">
                <a:latin typeface="Trebuchet MS"/>
                <a:cs typeface="Trebuchet MS"/>
              </a:rPr>
              <a:t> </a:t>
            </a:r>
            <a:r>
              <a:rPr sz="1100" spc="10" dirty="0">
                <a:latin typeface="Trebuchet MS"/>
                <a:cs typeface="Trebuchet MS"/>
              </a:rPr>
              <a:t>Re</a:t>
            </a:r>
            <a:r>
              <a:rPr sz="1100" spc="5" dirty="0">
                <a:latin typeface="Trebuchet MS"/>
                <a:cs typeface="Trebuchet MS"/>
              </a:rPr>
              <a:t>m</a:t>
            </a:r>
            <a:r>
              <a:rPr sz="1100" spc="-15" dirty="0">
                <a:latin typeface="Trebuchet MS"/>
                <a:cs typeface="Trebuchet MS"/>
              </a:rPr>
              <a:t>o</a:t>
            </a:r>
            <a:r>
              <a:rPr sz="1100" spc="-5" dirty="0">
                <a:latin typeface="Trebuchet MS"/>
                <a:cs typeface="Trebuchet MS"/>
              </a:rPr>
              <a:t>v</a:t>
            </a:r>
            <a:r>
              <a:rPr sz="1100" spc="-20" dirty="0">
                <a:latin typeface="Trebuchet MS"/>
                <a:cs typeface="Trebuchet MS"/>
              </a:rPr>
              <a:t>e</a:t>
            </a:r>
            <a:r>
              <a:rPr sz="1100" spc="-125" dirty="0">
                <a:latin typeface="Trebuchet MS"/>
                <a:cs typeface="Trebuchet MS"/>
              </a:rPr>
              <a:t> </a:t>
            </a:r>
            <a:r>
              <a:rPr sz="1100" dirty="0">
                <a:latin typeface="Trebuchet MS"/>
                <a:cs typeface="Trebuchet MS"/>
              </a:rPr>
              <a:t>a</a:t>
            </a:r>
            <a:r>
              <a:rPr sz="1100" spc="5" dirty="0">
                <a:latin typeface="Trebuchet MS"/>
                <a:cs typeface="Trebuchet MS"/>
              </a:rPr>
              <a:t>n</a:t>
            </a:r>
            <a:r>
              <a:rPr sz="1100" spc="-35" dirty="0">
                <a:latin typeface="Trebuchet MS"/>
                <a:cs typeface="Trebuchet MS"/>
              </a:rPr>
              <a:t>y  </a:t>
            </a:r>
            <a:r>
              <a:rPr sz="1100" spc="5" dirty="0">
                <a:latin typeface="Trebuchet MS"/>
                <a:cs typeface="Trebuchet MS"/>
              </a:rPr>
              <a:t>dup</a:t>
            </a:r>
            <a:r>
              <a:rPr sz="1100" spc="-30" dirty="0">
                <a:latin typeface="Trebuchet MS"/>
                <a:cs typeface="Trebuchet MS"/>
              </a:rPr>
              <a:t>licat</a:t>
            </a:r>
            <a:r>
              <a:rPr sz="1100" spc="-35" dirty="0">
                <a:latin typeface="Trebuchet MS"/>
                <a:cs typeface="Trebuchet MS"/>
              </a:rPr>
              <a:t>e</a:t>
            </a:r>
            <a:r>
              <a:rPr sz="1100" spc="-135" dirty="0">
                <a:latin typeface="Trebuchet MS"/>
                <a:cs typeface="Trebuchet MS"/>
              </a:rPr>
              <a:t> </a:t>
            </a:r>
            <a:r>
              <a:rPr sz="1100" spc="-20" dirty="0">
                <a:latin typeface="Trebuchet MS"/>
                <a:cs typeface="Trebuchet MS"/>
              </a:rPr>
              <a:t>or</a:t>
            </a:r>
            <a:r>
              <a:rPr sz="1100" spc="-114" dirty="0">
                <a:latin typeface="Trebuchet MS"/>
                <a:cs typeface="Trebuchet MS"/>
              </a:rPr>
              <a:t> </a:t>
            </a:r>
            <a:r>
              <a:rPr sz="1100" spc="-55" dirty="0">
                <a:latin typeface="Trebuchet MS"/>
                <a:cs typeface="Trebuchet MS"/>
              </a:rPr>
              <a:t>ir</a:t>
            </a:r>
            <a:r>
              <a:rPr sz="1100" spc="-40" dirty="0">
                <a:latin typeface="Trebuchet MS"/>
                <a:cs typeface="Trebuchet MS"/>
              </a:rPr>
              <a:t>rel</a:t>
            </a:r>
            <a:r>
              <a:rPr sz="1100" spc="-55" dirty="0">
                <a:latin typeface="Trebuchet MS"/>
                <a:cs typeface="Trebuchet MS"/>
              </a:rPr>
              <a:t>e</a:t>
            </a:r>
            <a:r>
              <a:rPr sz="1100" spc="-40" dirty="0">
                <a:latin typeface="Trebuchet MS"/>
                <a:cs typeface="Trebuchet MS"/>
              </a:rPr>
              <a:t>v</a:t>
            </a:r>
            <a:r>
              <a:rPr sz="1100" dirty="0">
                <a:latin typeface="Trebuchet MS"/>
                <a:cs typeface="Trebuchet MS"/>
              </a:rPr>
              <a:t>a</a:t>
            </a:r>
            <a:r>
              <a:rPr sz="1100" spc="5" dirty="0">
                <a:latin typeface="Trebuchet MS"/>
                <a:cs typeface="Trebuchet MS"/>
              </a:rPr>
              <a:t>n</a:t>
            </a:r>
            <a:r>
              <a:rPr sz="1100" spc="-80" dirty="0">
                <a:latin typeface="Trebuchet MS"/>
                <a:cs typeface="Trebuchet MS"/>
              </a:rPr>
              <a:t>t</a:t>
            </a:r>
            <a:r>
              <a:rPr sz="1100" spc="-130" dirty="0">
                <a:latin typeface="Trebuchet MS"/>
                <a:cs typeface="Trebuchet MS"/>
              </a:rPr>
              <a:t> </a:t>
            </a:r>
            <a:r>
              <a:rPr sz="1100" spc="5" dirty="0">
                <a:latin typeface="Trebuchet MS"/>
                <a:cs typeface="Trebuchet MS"/>
              </a:rPr>
              <a:t>d</a:t>
            </a:r>
            <a:r>
              <a:rPr sz="1100" spc="-50" dirty="0">
                <a:latin typeface="Trebuchet MS"/>
                <a:cs typeface="Trebuchet MS"/>
              </a:rPr>
              <a:t>a</a:t>
            </a:r>
            <a:r>
              <a:rPr sz="1100" spc="-35" dirty="0">
                <a:latin typeface="Trebuchet MS"/>
                <a:cs typeface="Trebuchet MS"/>
              </a:rPr>
              <a:t>t</a:t>
            </a:r>
            <a:r>
              <a:rPr sz="1100" spc="-55" dirty="0">
                <a:latin typeface="Trebuchet MS"/>
                <a:cs typeface="Trebuchet MS"/>
              </a:rPr>
              <a:t>a</a:t>
            </a:r>
            <a:r>
              <a:rPr sz="1100" spc="-35" dirty="0">
                <a:latin typeface="Trebuchet MS"/>
                <a:cs typeface="Trebuchet MS"/>
              </a:rPr>
              <a:t>,</a:t>
            </a:r>
            <a:r>
              <a:rPr sz="1100" spc="-130" dirty="0">
                <a:latin typeface="Trebuchet MS"/>
                <a:cs typeface="Trebuchet MS"/>
              </a:rPr>
              <a:t> </a:t>
            </a:r>
            <a:r>
              <a:rPr sz="1100" spc="5" dirty="0">
                <a:latin typeface="Trebuchet MS"/>
                <a:cs typeface="Trebuchet MS"/>
              </a:rPr>
              <a:t>h</a:t>
            </a:r>
            <a:r>
              <a:rPr sz="1100" dirty="0">
                <a:latin typeface="Trebuchet MS"/>
                <a:cs typeface="Trebuchet MS"/>
              </a:rPr>
              <a:t>a</a:t>
            </a:r>
            <a:r>
              <a:rPr sz="1100" spc="5" dirty="0">
                <a:latin typeface="Trebuchet MS"/>
                <a:cs typeface="Trebuchet MS"/>
              </a:rPr>
              <a:t>nd</a:t>
            </a:r>
            <a:r>
              <a:rPr sz="1100" spc="-30" dirty="0">
                <a:latin typeface="Trebuchet MS"/>
                <a:cs typeface="Trebuchet MS"/>
              </a:rPr>
              <a:t>le  </a:t>
            </a:r>
            <a:r>
              <a:rPr sz="1100" spc="15" dirty="0">
                <a:latin typeface="Trebuchet MS"/>
                <a:cs typeface="Trebuchet MS"/>
              </a:rPr>
              <a:t>m</a:t>
            </a:r>
            <a:r>
              <a:rPr sz="1100" spc="20" dirty="0">
                <a:latin typeface="Trebuchet MS"/>
                <a:cs typeface="Trebuchet MS"/>
              </a:rPr>
              <a:t>is</a:t>
            </a:r>
            <a:r>
              <a:rPr sz="1100" spc="90" dirty="0">
                <a:latin typeface="Trebuchet MS"/>
                <a:cs typeface="Trebuchet MS"/>
              </a:rPr>
              <a:t>s</a:t>
            </a:r>
            <a:r>
              <a:rPr sz="1100" spc="-25" dirty="0">
                <a:latin typeface="Trebuchet MS"/>
                <a:cs typeface="Trebuchet MS"/>
              </a:rPr>
              <a:t>in</a:t>
            </a:r>
            <a:r>
              <a:rPr sz="1100" spc="-20" dirty="0">
                <a:latin typeface="Trebuchet MS"/>
                <a:cs typeface="Trebuchet MS"/>
              </a:rPr>
              <a:t>g</a:t>
            </a:r>
            <a:r>
              <a:rPr sz="1100" spc="-125" dirty="0">
                <a:latin typeface="Trebuchet MS"/>
                <a:cs typeface="Trebuchet MS"/>
              </a:rPr>
              <a:t> </a:t>
            </a:r>
            <a:r>
              <a:rPr sz="1100" spc="-40" dirty="0">
                <a:latin typeface="Trebuchet MS"/>
                <a:cs typeface="Trebuchet MS"/>
              </a:rPr>
              <a:t>v</a:t>
            </a:r>
            <a:r>
              <a:rPr sz="1100" spc="-15" dirty="0">
                <a:latin typeface="Trebuchet MS"/>
                <a:cs typeface="Trebuchet MS"/>
              </a:rPr>
              <a:t>alu</a:t>
            </a:r>
            <a:r>
              <a:rPr sz="1100" spc="-20" dirty="0">
                <a:latin typeface="Trebuchet MS"/>
                <a:cs typeface="Trebuchet MS"/>
              </a:rPr>
              <a:t>e</a:t>
            </a:r>
            <a:r>
              <a:rPr sz="1100" spc="90" dirty="0">
                <a:latin typeface="Trebuchet MS"/>
                <a:cs typeface="Trebuchet MS"/>
              </a:rPr>
              <a:t>s</a:t>
            </a:r>
            <a:r>
              <a:rPr sz="1100" spc="-90" dirty="0">
                <a:latin typeface="Trebuchet MS"/>
                <a:cs typeface="Trebuchet MS"/>
              </a:rPr>
              <a:t>,</a:t>
            </a:r>
            <a:r>
              <a:rPr sz="1100" spc="-135" dirty="0">
                <a:latin typeface="Trebuchet MS"/>
                <a:cs typeface="Trebuchet MS"/>
              </a:rPr>
              <a:t> </a:t>
            </a:r>
            <a:r>
              <a:rPr sz="1100" dirty="0">
                <a:latin typeface="Trebuchet MS"/>
                <a:cs typeface="Trebuchet MS"/>
              </a:rPr>
              <a:t>a</a:t>
            </a:r>
            <a:r>
              <a:rPr sz="1100" spc="5" dirty="0">
                <a:latin typeface="Trebuchet MS"/>
                <a:cs typeface="Trebuchet MS"/>
              </a:rPr>
              <a:t>nd</a:t>
            </a:r>
            <a:r>
              <a:rPr sz="1100" spc="-114" dirty="0">
                <a:latin typeface="Trebuchet MS"/>
                <a:cs typeface="Trebuchet MS"/>
              </a:rPr>
              <a:t> </a:t>
            </a:r>
            <a:r>
              <a:rPr sz="1100" spc="90" dirty="0">
                <a:latin typeface="Trebuchet MS"/>
                <a:cs typeface="Trebuchet MS"/>
              </a:rPr>
              <a:t>s</a:t>
            </a:r>
            <a:r>
              <a:rPr sz="1100" spc="-80" dirty="0">
                <a:latin typeface="Trebuchet MS"/>
                <a:cs typeface="Trebuchet MS"/>
              </a:rPr>
              <a:t>t</a:t>
            </a:r>
            <a:r>
              <a:rPr sz="1100" dirty="0">
                <a:latin typeface="Trebuchet MS"/>
                <a:cs typeface="Trebuchet MS"/>
              </a:rPr>
              <a:t>a</a:t>
            </a:r>
            <a:r>
              <a:rPr sz="1100" spc="5" dirty="0">
                <a:latin typeface="Trebuchet MS"/>
                <a:cs typeface="Trebuchet MS"/>
              </a:rPr>
              <a:t>nd</a:t>
            </a:r>
            <a:r>
              <a:rPr sz="1100" spc="-35" dirty="0">
                <a:latin typeface="Trebuchet MS"/>
                <a:cs typeface="Trebuchet MS"/>
              </a:rPr>
              <a:t>a</a:t>
            </a:r>
            <a:r>
              <a:rPr sz="1100" spc="-25" dirty="0">
                <a:latin typeface="Trebuchet MS"/>
                <a:cs typeface="Trebuchet MS"/>
              </a:rPr>
              <a:t>r</a:t>
            </a:r>
            <a:r>
              <a:rPr sz="1100" spc="-5" dirty="0">
                <a:latin typeface="Trebuchet MS"/>
                <a:cs typeface="Trebuchet MS"/>
              </a:rPr>
              <a:t>d</a:t>
            </a:r>
            <a:r>
              <a:rPr sz="1100" spc="-35" dirty="0">
                <a:latin typeface="Trebuchet MS"/>
                <a:cs typeface="Trebuchet MS"/>
              </a:rPr>
              <a:t>i</a:t>
            </a:r>
            <a:r>
              <a:rPr sz="1100" spc="-65" dirty="0">
                <a:latin typeface="Trebuchet MS"/>
                <a:cs typeface="Trebuchet MS"/>
              </a:rPr>
              <a:t>z</a:t>
            </a:r>
            <a:r>
              <a:rPr sz="1100" spc="-20" dirty="0">
                <a:latin typeface="Trebuchet MS"/>
                <a:cs typeface="Trebuchet MS"/>
              </a:rPr>
              <a:t>e</a:t>
            </a:r>
            <a:r>
              <a:rPr sz="1100" spc="-145"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20" dirty="0">
                <a:latin typeface="Trebuchet MS"/>
                <a:cs typeface="Trebuchet MS"/>
              </a:rPr>
              <a:t>e</a:t>
            </a:r>
            <a:endParaRPr sz="1100" dirty="0">
              <a:latin typeface="Trebuchet MS"/>
              <a:cs typeface="Trebuchet MS"/>
            </a:endParaRPr>
          </a:p>
          <a:p>
            <a:pPr marL="527685">
              <a:lnSpc>
                <a:spcPct val="100000"/>
              </a:lnSpc>
              <a:spcBef>
                <a:spcPts val="25"/>
              </a:spcBef>
            </a:pPr>
            <a:r>
              <a:rPr sz="1100" spc="-75" dirty="0">
                <a:latin typeface="Trebuchet MS"/>
                <a:cs typeface="Trebuchet MS"/>
              </a:rPr>
              <a:t>f</a:t>
            </a:r>
            <a:r>
              <a:rPr sz="1100" spc="-20" dirty="0">
                <a:latin typeface="Trebuchet MS"/>
                <a:cs typeface="Trebuchet MS"/>
              </a:rPr>
              <a:t>or</a:t>
            </a:r>
            <a:r>
              <a:rPr sz="1100" spc="15" dirty="0">
                <a:latin typeface="Trebuchet MS"/>
                <a:cs typeface="Trebuchet MS"/>
              </a:rPr>
              <a:t>m</a:t>
            </a:r>
            <a:r>
              <a:rPr sz="1100" spc="-50" dirty="0">
                <a:latin typeface="Trebuchet MS"/>
                <a:cs typeface="Trebuchet MS"/>
              </a:rPr>
              <a:t>a</a:t>
            </a:r>
            <a:r>
              <a:rPr sz="1100" spc="-35" dirty="0">
                <a:latin typeface="Trebuchet MS"/>
                <a:cs typeface="Trebuchet MS"/>
              </a:rPr>
              <a:t>t</a:t>
            </a:r>
            <a:r>
              <a:rPr sz="1100" spc="-125" dirty="0">
                <a:latin typeface="Trebuchet MS"/>
                <a:cs typeface="Trebuchet MS"/>
              </a:rPr>
              <a:t> </a:t>
            </a:r>
            <a:r>
              <a:rPr sz="1100" spc="-30" dirty="0">
                <a:latin typeface="Trebuchet MS"/>
                <a:cs typeface="Trebuchet MS"/>
              </a:rPr>
              <a:t>of</a:t>
            </a:r>
            <a:r>
              <a:rPr sz="1100" spc="-110"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20" dirty="0">
                <a:latin typeface="Trebuchet MS"/>
                <a:cs typeface="Trebuchet MS"/>
              </a:rPr>
              <a:t>e</a:t>
            </a:r>
            <a:r>
              <a:rPr sz="1100" spc="-125" dirty="0">
                <a:latin typeface="Trebuchet MS"/>
                <a:cs typeface="Trebuchet MS"/>
              </a:rPr>
              <a:t> </a:t>
            </a:r>
            <a:r>
              <a:rPr sz="1100" spc="5" dirty="0">
                <a:latin typeface="Trebuchet MS"/>
                <a:cs typeface="Trebuchet MS"/>
              </a:rPr>
              <a:t>d</a:t>
            </a:r>
            <a:r>
              <a:rPr sz="1100" spc="-50" dirty="0">
                <a:latin typeface="Trebuchet MS"/>
                <a:cs typeface="Trebuchet MS"/>
              </a:rPr>
              <a:t>a</a:t>
            </a:r>
            <a:r>
              <a:rPr sz="1100" spc="-35" dirty="0">
                <a:latin typeface="Trebuchet MS"/>
                <a:cs typeface="Trebuchet MS"/>
              </a:rPr>
              <a:t>t</a:t>
            </a:r>
            <a:r>
              <a:rPr sz="1100" spc="-45" dirty="0">
                <a:latin typeface="Trebuchet MS"/>
                <a:cs typeface="Trebuchet MS"/>
              </a:rPr>
              <a:t>a.</a:t>
            </a:r>
            <a:endParaRPr sz="1100" dirty="0">
              <a:latin typeface="Trebuchet MS"/>
              <a:cs typeface="Trebuchet MS"/>
            </a:endParaRPr>
          </a:p>
        </p:txBody>
      </p:sp>
      <p:sp>
        <p:nvSpPr>
          <p:cNvPr id="11" name="object 4">
            <a:extLst>
              <a:ext uri="{FF2B5EF4-FFF2-40B4-BE49-F238E27FC236}">
                <a16:creationId xmlns:a16="http://schemas.microsoft.com/office/drawing/2014/main" id="{B0F5F438-51F9-E211-5F8D-C7F81FF42264}"/>
              </a:ext>
            </a:extLst>
          </p:cNvPr>
          <p:cNvSpPr txBox="1"/>
          <p:nvPr/>
        </p:nvSpPr>
        <p:spPr>
          <a:xfrm>
            <a:off x="1166658" y="2704653"/>
            <a:ext cx="2358390" cy="706120"/>
          </a:xfrm>
          <a:prstGeom prst="rect">
            <a:avLst/>
          </a:prstGeom>
        </p:spPr>
        <p:txBody>
          <a:bodyPr vert="horz" wrap="square" lIns="0" tIns="10160" rIns="0" bIns="0" rtlCol="0">
            <a:spAutoFit/>
          </a:bodyPr>
          <a:lstStyle/>
          <a:p>
            <a:pPr marL="12700" marR="5080" indent="69850">
              <a:lnSpc>
                <a:spcPct val="101800"/>
              </a:lnSpc>
              <a:spcBef>
                <a:spcPts val="80"/>
              </a:spcBef>
            </a:pPr>
            <a:r>
              <a:rPr sz="1100" spc="-50" dirty="0">
                <a:latin typeface="Trebuchet MS"/>
                <a:cs typeface="Trebuchet MS"/>
              </a:rPr>
              <a:t>1</a:t>
            </a:r>
            <a:r>
              <a:rPr sz="1100" spc="-35" dirty="0">
                <a:latin typeface="Trebuchet MS"/>
                <a:cs typeface="Trebuchet MS"/>
              </a:rPr>
              <a:t>.</a:t>
            </a:r>
            <a:r>
              <a:rPr sz="1100" spc="-110" dirty="0">
                <a:latin typeface="Trebuchet MS"/>
                <a:cs typeface="Trebuchet MS"/>
              </a:rPr>
              <a:t> </a:t>
            </a:r>
            <a:r>
              <a:rPr sz="1100" b="1" spc="15" dirty="0">
                <a:latin typeface="Trebuchet MS"/>
                <a:cs typeface="Trebuchet MS"/>
              </a:rPr>
              <a:t>Dat</a:t>
            </a:r>
            <a:r>
              <a:rPr sz="1100" b="1" spc="20" dirty="0">
                <a:latin typeface="Trebuchet MS"/>
                <a:cs typeface="Trebuchet MS"/>
              </a:rPr>
              <a:t>a</a:t>
            </a:r>
            <a:r>
              <a:rPr sz="1100" b="1" spc="-125" dirty="0">
                <a:latin typeface="Trebuchet MS"/>
                <a:cs typeface="Trebuchet MS"/>
              </a:rPr>
              <a:t> </a:t>
            </a:r>
            <a:r>
              <a:rPr sz="1100" b="1" spc="15" dirty="0">
                <a:latin typeface="Trebuchet MS"/>
                <a:cs typeface="Trebuchet MS"/>
              </a:rPr>
              <a:t>Coll</a:t>
            </a:r>
            <a:r>
              <a:rPr sz="1100" b="1" spc="20" dirty="0">
                <a:latin typeface="Trebuchet MS"/>
                <a:cs typeface="Trebuchet MS"/>
              </a:rPr>
              <a:t>e</a:t>
            </a:r>
            <a:r>
              <a:rPr sz="1100" b="1" spc="30" dirty="0">
                <a:latin typeface="Trebuchet MS"/>
                <a:cs typeface="Trebuchet MS"/>
              </a:rPr>
              <a:t>c</a:t>
            </a:r>
            <a:r>
              <a:rPr sz="1100" b="1" spc="-45" dirty="0">
                <a:latin typeface="Trebuchet MS"/>
                <a:cs typeface="Trebuchet MS"/>
              </a:rPr>
              <a:t>t</a:t>
            </a:r>
            <a:r>
              <a:rPr sz="1100" b="1" spc="-35" dirty="0">
                <a:latin typeface="Trebuchet MS"/>
                <a:cs typeface="Trebuchet MS"/>
              </a:rPr>
              <a:t>i</a:t>
            </a:r>
            <a:r>
              <a:rPr sz="1100" b="1" spc="10" dirty="0">
                <a:latin typeface="Trebuchet MS"/>
                <a:cs typeface="Trebuchet MS"/>
              </a:rPr>
              <a:t>o</a:t>
            </a:r>
            <a:r>
              <a:rPr sz="1100" b="1" spc="-60" dirty="0">
                <a:latin typeface="Trebuchet MS"/>
                <a:cs typeface="Trebuchet MS"/>
              </a:rPr>
              <a:t>n</a:t>
            </a:r>
            <a:r>
              <a:rPr sz="1100" b="1" spc="-35" dirty="0">
                <a:latin typeface="Trebuchet MS"/>
                <a:cs typeface="Trebuchet MS"/>
              </a:rPr>
              <a:t>:</a:t>
            </a:r>
            <a:r>
              <a:rPr sz="1100" b="1" spc="-125" dirty="0">
                <a:latin typeface="Trebuchet MS"/>
                <a:cs typeface="Trebuchet MS"/>
              </a:rPr>
              <a:t> </a:t>
            </a:r>
            <a:r>
              <a:rPr sz="1100" spc="-20" dirty="0">
                <a:latin typeface="Trebuchet MS"/>
                <a:cs typeface="Trebuchet MS"/>
              </a:rPr>
              <a:t>Ga</a:t>
            </a:r>
            <a:r>
              <a:rPr sz="1100" spc="-10" dirty="0">
                <a:latin typeface="Trebuchet MS"/>
                <a:cs typeface="Trebuchet MS"/>
              </a:rPr>
              <a:t>t</a:t>
            </a:r>
            <a:r>
              <a:rPr sz="1100" spc="5" dirty="0">
                <a:latin typeface="Trebuchet MS"/>
                <a:cs typeface="Trebuchet MS"/>
              </a:rPr>
              <a:t>h</a:t>
            </a:r>
            <a:r>
              <a:rPr sz="1100" spc="-30" dirty="0">
                <a:latin typeface="Trebuchet MS"/>
                <a:cs typeface="Trebuchet MS"/>
              </a:rPr>
              <a:t>e</a:t>
            </a:r>
            <a:r>
              <a:rPr sz="1100" spc="-60" dirty="0">
                <a:latin typeface="Trebuchet MS"/>
                <a:cs typeface="Trebuchet MS"/>
              </a:rPr>
              <a:t>r</a:t>
            </a:r>
            <a:r>
              <a:rPr sz="1100" spc="-125" dirty="0">
                <a:latin typeface="Trebuchet MS"/>
                <a:cs typeface="Trebuchet MS"/>
              </a:rPr>
              <a:t> </a:t>
            </a:r>
            <a:r>
              <a:rPr sz="1100" spc="5" dirty="0">
                <a:latin typeface="Trebuchet MS"/>
                <a:cs typeface="Trebuchet MS"/>
              </a:rPr>
              <a:t>a</a:t>
            </a:r>
            <a:r>
              <a:rPr sz="1100" spc="-114" dirty="0">
                <a:latin typeface="Trebuchet MS"/>
                <a:cs typeface="Trebuchet MS"/>
              </a:rPr>
              <a:t> </a:t>
            </a:r>
            <a:r>
              <a:rPr sz="1100" spc="5" dirty="0">
                <a:latin typeface="Trebuchet MS"/>
                <a:cs typeface="Trebuchet MS"/>
              </a:rPr>
              <a:t>d</a:t>
            </a:r>
            <a:r>
              <a:rPr sz="1100" spc="-45" dirty="0">
                <a:latin typeface="Trebuchet MS"/>
                <a:cs typeface="Trebuchet MS"/>
              </a:rPr>
              <a:t>iv</a:t>
            </a:r>
            <a:r>
              <a:rPr sz="1100" spc="-30" dirty="0">
                <a:latin typeface="Trebuchet MS"/>
                <a:cs typeface="Trebuchet MS"/>
              </a:rPr>
              <a:t>e</a:t>
            </a:r>
            <a:r>
              <a:rPr sz="1100" spc="10" dirty="0">
                <a:latin typeface="Trebuchet MS"/>
                <a:cs typeface="Trebuchet MS"/>
              </a:rPr>
              <a:t>r</a:t>
            </a:r>
            <a:r>
              <a:rPr sz="1100" spc="20" dirty="0">
                <a:latin typeface="Trebuchet MS"/>
                <a:cs typeface="Trebuchet MS"/>
              </a:rPr>
              <a:t>s</a:t>
            </a:r>
            <a:r>
              <a:rPr sz="1100" spc="-15" dirty="0">
                <a:latin typeface="Trebuchet MS"/>
                <a:cs typeface="Trebuchet MS"/>
              </a:rPr>
              <a:t>e  dataset</a:t>
            </a:r>
            <a:r>
              <a:rPr sz="1100" spc="-135" dirty="0">
                <a:latin typeface="Trebuchet MS"/>
                <a:cs typeface="Trebuchet MS"/>
              </a:rPr>
              <a:t> </a:t>
            </a:r>
            <a:r>
              <a:rPr sz="1100" spc="-30" dirty="0">
                <a:latin typeface="Trebuchet MS"/>
                <a:cs typeface="Trebuchet MS"/>
              </a:rPr>
              <a:t>of</a:t>
            </a:r>
            <a:r>
              <a:rPr sz="1100" spc="-100" dirty="0">
                <a:latin typeface="Trebuchet MS"/>
                <a:cs typeface="Trebuchet MS"/>
              </a:rPr>
              <a:t> </a:t>
            </a:r>
            <a:r>
              <a:rPr sz="1100" spc="-20" dirty="0">
                <a:latin typeface="Trebuchet MS"/>
                <a:cs typeface="Trebuchet MS"/>
              </a:rPr>
              <a:t>fashion-related</a:t>
            </a:r>
            <a:r>
              <a:rPr sz="1100" spc="-145" dirty="0">
                <a:latin typeface="Trebuchet MS"/>
                <a:cs typeface="Trebuchet MS"/>
              </a:rPr>
              <a:t> </a:t>
            </a:r>
            <a:r>
              <a:rPr sz="1100" spc="-30" dirty="0">
                <a:latin typeface="Trebuchet MS"/>
                <a:cs typeface="Trebuchet MS"/>
              </a:rPr>
              <a:t>information,</a:t>
            </a:r>
            <a:endParaRPr sz="1100" dirty="0">
              <a:latin typeface="Trebuchet MS"/>
              <a:cs typeface="Trebuchet MS"/>
            </a:endParaRPr>
          </a:p>
          <a:p>
            <a:pPr marL="648335" marR="102870" indent="-538480">
              <a:lnSpc>
                <a:spcPct val="101800"/>
              </a:lnSpc>
            </a:pPr>
            <a:r>
              <a:rPr sz="1100" spc="-25" dirty="0">
                <a:latin typeface="Trebuchet MS"/>
                <a:cs typeface="Trebuchet MS"/>
              </a:rPr>
              <a:t>in</a:t>
            </a:r>
            <a:r>
              <a:rPr sz="1100" spc="25" dirty="0">
                <a:latin typeface="Trebuchet MS"/>
                <a:cs typeface="Trebuchet MS"/>
              </a:rPr>
              <a:t>c</a:t>
            </a:r>
            <a:r>
              <a:rPr sz="1100" spc="-20" dirty="0">
                <a:latin typeface="Trebuchet MS"/>
                <a:cs typeface="Trebuchet MS"/>
              </a:rPr>
              <a:t>lu</a:t>
            </a:r>
            <a:r>
              <a:rPr sz="1100" spc="5" dirty="0">
                <a:latin typeface="Trebuchet MS"/>
                <a:cs typeface="Trebuchet MS"/>
              </a:rPr>
              <a:t>d</a:t>
            </a:r>
            <a:r>
              <a:rPr sz="1100" spc="-25" dirty="0">
                <a:latin typeface="Trebuchet MS"/>
                <a:cs typeface="Trebuchet MS"/>
              </a:rPr>
              <a:t>in</a:t>
            </a:r>
            <a:r>
              <a:rPr sz="1100" spc="-20" dirty="0">
                <a:latin typeface="Trebuchet MS"/>
                <a:cs typeface="Trebuchet MS"/>
              </a:rPr>
              <a:t>g</a:t>
            </a:r>
            <a:r>
              <a:rPr sz="1100" spc="-140" dirty="0">
                <a:latin typeface="Trebuchet MS"/>
                <a:cs typeface="Trebuchet MS"/>
              </a:rPr>
              <a:t> </a:t>
            </a:r>
            <a:r>
              <a:rPr sz="1100" spc="-10" dirty="0">
                <a:latin typeface="Trebuchet MS"/>
                <a:cs typeface="Trebuchet MS"/>
              </a:rPr>
              <a:t>i</a:t>
            </a:r>
            <a:r>
              <a:rPr sz="1100" spc="-30" dirty="0">
                <a:latin typeface="Trebuchet MS"/>
                <a:cs typeface="Trebuchet MS"/>
              </a:rPr>
              <a:t>m</a:t>
            </a:r>
            <a:r>
              <a:rPr sz="1100" spc="-10" dirty="0">
                <a:latin typeface="Trebuchet MS"/>
                <a:cs typeface="Trebuchet MS"/>
              </a:rPr>
              <a:t>a</a:t>
            </a:r>
            <a:r>
              <a:rPr sz="1100" dirty="0">
                <a:latin typeface="Trebuchet MS"/>
                <a:cs typeface="Trebuchet MS"/>
              </a:rPr>
              <a:t>g</a:t>
            </a:r>
            <a:r>
              <a:rPr sz="1100" spc="-30" dirty="0">
                <a:latin typeface="Trebuchet MS"/>
                <a:cs typeface="Trebuchet MS"/>
              </a:rPr>
              <a:t>e</a:t>
            </a:r>
            <a:r>
              <a:rPr sz="1100" spc="90" dirty="0">
                <a:latin typeface="Trebuchet MS"/>
                <a:cs typeface="Trebuchet MS"/>
              </a:rPr>
              <a:t>s</a:t>
            </a:r>
            <a:r>
              <a:rPr sz="1100" spc="-90" dirty="0">
                <a:latin typeface="Trebuchet MS"/>
                <a:cs typeface="Trebuchet MS"/>
              </a:rPr>
              <a:t>,</a:t>
            </a:r>
            <a:r>
              <a:rPr sz="1100" spc="-120" dirty="0">
                <a:latin typeface="Trebuchet MS"/>
                <a:cs typeface="Trebuchet MS"/>
              </a:rPr>
              <a:t> </a:t>
            </a:r>
            <a:r>
              <a:rPr sz="1100" spc="5" dirty="0">
                <a:latin typeface="Trebuchet MS"/>
                <a:cs typeface="Trebuchet MS"/>
              </a:rPr>
              <a:t>d</a:t>
            </a:r>
            <a:r>
              <a:rPr sz="1100" spc="-30" dirty="0">
                <a:latin typeface="Trebuchet MS"/>
                <a:cs typeface="Trebuchet MS"/>
              </a:rPr>
              <a:t>e</a:t>
            </a:r>
            <a:r>
              <a:rPr sz="1100" spc="90" dirty="0">
                <a:latin typeface="Trebuchet MS"/>
                <a:cs typeface="Trebuchet MS"/>
              </a:rPr>
              <a:t>s</a:t>
            </a:r>
            <a:r>
              <a:rPr sz="1100" spc="25" dirty="0">
                <a:latin typeface="Trebuchet MS"/>
                <a:cs typeface="Trebuchet MS"/>
              </a:rPr>
              <a:t>c</a:t>
            </a:r>
            <a:r>
              <a:rPr sz="1100" spc="-70" dirty="0">
                <a:latin typeface="Trebuchet MS"/>
                <a:cs typeface="Trebuchet MS"/>
              </a:rPr>
              <a:t>r</a:t>
            </a:r>
            <a:r>
              <a:rPr sz="1100" spc="-50" dirty="0">
                <a:latin typeface="Trebuchet MS"/>
                <a:cs typeface="Trebuchet MS"/>
              </a:rPr>
              <a:t>i</a:t>
            </a:r>
            <a:r>
              <a:rPr sz="1100" spc="5" dirty="0">
                <a:latin typeface="Trebuchet MS"/>
                <a:cs typeface="Trebuchet MS"/>
              </a:rPr>
              <a:t>p</a:t>
            </a:r>
            <a:r>
              <a:rPr sz="1100" spc="-80" dirty="0">
                <a:latin typeface="Trebuchet MS"/>
                <a:cs typeface="Trebuchet MS"/>
              </a:rPr>
              <a:t>t</a:t>
            </a:r>
            <a:r>
              <a:rPr sz="1100" spc="-10" dirty="0">
                <a:latin typeface="Trebuchet MS"/>
                <a:cs typeface="Trebuchet MS"/>
              </a:rPr>
              <a:t>io</a:t>
            </a:r>
            <a:r>
              <a:rPr sz="1100" spc="-5" dirty="0">
                <a:latin typeface="Trebuchet MS"/>
                <a:cs typeface="Trebuchet MS"/>
              </a:rPr>
              <a:t>n</a:t>
            </a:r>
            <a:r>
              <a:rPr sz="1100" spc="90" dirty="0">
                <a:latin typeface="Trebuchet MS"/>
                <a:cs typeface="Trebuchet MS"/>
              </a:rPr>
              <a:t>s</a:t>
            </a:r>
            <a:r>
              <a:rPr sz="1100" spc="-90" dirty="0">
                <a:latin typeface="Trebuchet MS"/>
                <a:cs typeface="Trebuchet MS"/>
              </a:rPr>
              <a:t>,</a:t>
            </a:r>
            <a:r>
              <a:rPr sz="1100" spc="-145" dirty="0">
                <a:latin typeface="Trebuchet MS"/>
                <a:cs typeface="Trebuchet MS"/>
              </a:rPr>
              <a:t> </a:t>
            </a:r>
            <a:r>
              <a:rPr sz="1100" dirty="0">
                <a:latin typeface="Trebuchet MS"/>
                <a:cs typeface="Trebuchet MS"/>
              </a:rPr>
              <a:t>a</a:t>
            </a:r>
            <a:r>
              <a:rPr sz="1100" spc="5" dirty="0">
                <a:latin typeface="Trebuchet MS"/>
                <a:cs typeface="Trebuchet MS"/>
              </a:rPr>
              <a:t>n</a:t>
            </a:r>
            <a:r>
              <a:rPr sz="1100" dirty="0">
                <a:latin typeface="Trebuchet MS"/>
                <a:cs typeface="Trebuchet MS"/>
              </a:rPr>
              <a:t>d  </a:t>
            </a:r>
            <a:r>
              <a:rPr sz="1100" spc="5" dirty="0">
                <a:latin typeface="Trebuchet MS"/>
                <a:cs typeface="Trebuchet MS"/>
              </a:rPr>
              <a:t>u</a:t>
            </a:r>
            <a:r>
              <a:rPr sz="1100" spc="90" dirty="0">
                <a:latin typeface="Trebuchet MS"/>
                <a:cs typeface="Trebuchet MS"/>
              </a:rPr>
              <a:t>s</a:t>
            </a:r>
            <a:r>
              <a:rPr sz="1100" spc="-30" dirty="0">
                <a:latin typeface="Trebuchet MS"/>
                <a:cs typeface="Trebuchet MS"/>
              </a:rPr>
              <a:t>e</a:t>
            </a:r>
            <a:r>
              <a:rPr sz="1100" spc="-60" dirty="0">
                <a:latin typeface="Trebuchet MS"/>
                <a:cs typeface="Trebuchet MS"/>
              </a:rPr>
              <a:t>r</a:t>
            </a:r>
            <a:r>
              <a:rPr sz="1100" spc="-114" dirty="0">
                <a:latin typeface="Trebuchet MS"/>
                <a:cs typeface="Trebuchet MS"/>
              </a:rPr>
              <a:t> </a:t>
            </a:r>
            <a:r>
              <a:rPr sz="1100" spc="5" dirty="0">
                <a:latin typeface="Trebuchet MS"/>
                <a:cs typeface="Trebuchet MS"/>
              </a:rPr>
              <a:t>p</a:t>
            </a:r>
            <a:r>
              <a:rPr sz="1100" spc="-50" dirty="0">
                <a:latin typeface="Trebuchet MS"/>
                <a:cs typeface="Trebuchet MS"/>
              </a:rPr>
              <a:t>refe</a:t>
            </a:r>
            <a:r>
              <a:rPr sz="1100" spc="-20" dirty="0">
                <a:latin typeface="Trebuchet MS"/>
                <a:cs typeface="Trebuchet MS"/>
              </a:rPr>
              <a:t>renc</a:t>
            </a:r>
            <a:r>
              <a:rPr sz="1100" spc="-25" dirty="0">
                <a:latin typeface="Trebuchet MS"/>
                <a:cs typeface="Trebuchet MS"/>
              </a:rPr>
              <a:t>e</a:t>
            </a:r>
            <a:r>
              <a:rPr sz="1100" spc="90" dirty="0">
                <a:latin typeface="Trebuchet MS"/>
                <a:cs typeface="Trebuchet MS"/>
              </a:rPr>
              <a:t>s</a:t>
            </a:r>
            <a:r>
              <a:rPr sz="1100" spc="-90" dirty="0">
                <a:latin typeface="Trebuchet MS"/>
                <a:cs typeface="Trebuchet MS"/>
              </a:rPr>
              <a:t>.</a:t>
            </a:r>
            <a:endParaRPr sz="1100" dirty="0">
              <a:latin typeface="Trebuchet MS"/>
              <a:cs typeface="Trebuchet MS"/>
            </a:endParaRPr>
          </a:p>
        </p:txBody>
      </p:sp>
      <p:sp>
        <p:nvSpPr>
          <p:cNvPr id="12" name="object 7">
            <a:extLst>
              <a:ext uri="{FF2B5EF4-FFF2-40B4-BE49-F238E27FC236}">
                <a16:creationId xmlns:a16="http://schemas.microsoft.com/office/drawing/2014/main" id="{19D5C47D-D064-8A83-265D-9BB8A18039CA}"/>
              </a:ext>
            </a:extLst>
          </p:cNvPr>
          <p:cNvSpPr/>
          <p:nvPr/>
        </p:nvSpPr>
        <p:spPr>
          <a:xfrm>
            <a:off x="6703989" y="1861373"/>
            <a:ext cx="842010" cy="843280"/>
          </a:xfrm>
          <a:custGeom>
            <a:avLst/>
            <a:gdLst/>
            <a:ahLst/>
            <a:cxnLst/>
            <a:rect l="l" t="t" r="r" b="b"/>
            <a:pathLst>
              <a:path w="842009" h="843280">
                <a:moveTo>
                  <a:pt x="703148" y="734187"/>
                </a:moveTo>
                <a:lnTo>
                  <a:pt x="399262" y="430288"/>
                </a:lnTo>
                <a:lnTo>
                  <a:pt x="399262" y="0"/>
                </a:lnTo>
                <a:lnTo>
                  <a:pt x="352450" y="5003"/>
                </a:lnTo>
                <a:lnTo>
                  <a:pt x="307301" y="15074"/>
                </a:lnTo>
                <a:lnTo>
                  <a:pt x="264083" y="29908"/>
                </a:lnTo>
                <a:lnTo>
                  <a:pt x="223100" y="49199"/>
                </a:lnTo>
                <a:lnTo>
                  <a:pt x="184645" y="72656"/>
                </a:lnTo>
                <a:lnTo>
                  <a:pt x="148996" y="99974"/>
                </a:lnTo>
                <a:lnTo>
                  <a:pt x="116446" y="130848"/>
                </a:lnTo>
                <a:lnTo>
                  <a:pt x="87299" y="164985"/>
                </a:lnTo>
                <a:lnTo>
                  <a:pt x="61836" y="202082"/>
                </a:lnTo>
                <a:lnTo>
                  <a:pt x="40347" y="241833"/>
                </a:lnTo>
                <a:lnTo>
                  <a:pt x="23126" y="283946"/>
                </a:lnTo>
                <a:lnTo>
                  <a:pt x="10477" y="328117"/>
                </a:lnTo>
                <a:lnTo>
                  <a:pt x="2667" y="374040"/>
                </a:lnTo>
                <a:lnTo>
                  <a:pt x="0" y="421424"/>
                </a:lnTo>
                <a:lnTo>
                  <a:pt x="2832" y="470598"/>
                </a:lnTo>
                <a:lnTo>
                  <a:pt x="11125" y="518096"/>
                </a:lnTo>
                <a:lnTo>
                  <a:pt x="24549" y="563613"/>
                </a:lnTo>
                <a:lnTo>
                  <a:pt x="42811" y="606831"/>
                </a:lnTo>
                <a:lnTo>
                  <a:pt x="65570" y="647420"/>
                </a:lnTo>
                <a:lnTo>
                  <a:pt x="92532" y="685076"/>
                </a:lnTo>
                <a:lnTo>
                  <a:pt x="123380" y="719493"/>
                </a:lnTo>
                <a:lnTo>
                  <a:pt x="157784" y="750328"/>
                </a:lnTo>
                <a:lnTo>
                  <a:pt x="195440" y="777290"/>
                </a:lnTo>
                <a:lnTo>
                  <a:pt x="236042" y="800061"/>
                </a:lnTo>
                <a:lnTo>
                  <a:pt x="279247" y="818324"/>
                </a:lnTo>
                <a:lnTo>
                  <a:pt x="324764" y="831748"/>
                </a:lnTo>
                <a:lnTo>
                  <a:pt x="372262" y="840041"/>
                </a:lnTo>
                <a:lnTo>
                  <a:pt x="421436" y="842873"/>
                </a:lnTo>
                <a:lnTo>
                  <a:pt x="473494" y="839749"/>
                </a:lnTo>
                <a:lnTo>
                  <a:pt x="524052" y="830465"/>
                </a:lnTo>
                <a:lnTo>
                  <a:pt x="572693" y="815149"/>
                </a:lnTo>
                <a:lnTo>
                  <a:pt x="619023" y="793915"/>
                </a:lnTo>
                <a:lnTo>
                  <a:pt x="662635" y="766876"/>
                </a:lnTo>
                <a:lnTo>
                  <a:pt x="703148" y="734187"/>
                </a:lnTo>
                <a:close/>
              </a:path>
              <a:path w="842009" h="843280">
                <a:moveTo>
                  <a:pt x="841768" y="443598"/>
                </a:moveTo>
                <a:lnTo>
                  <a:pt x="474675" y="443598"/>
                </a:lnTo>
                <a:lnTo>
                  <a:pt x="734199" y="703135"/>
                </a:lnTo>
                <a:lnTo>
                  <a:pt x="764578" y="665568"/>
                </a:lnTo>
                <a:lnTo>
                  <a:pt x="790181" y="625246"/>
                </a:lnTo>
                <a:lnTo>
                  <a:pt x="810856" y="582510"/>
                </a:lnTo>
                <a:lnTo>
                  <a:pt x="826452" y="537756"/>
                </a:lnTo>
                <a:lnTo>
                  <a:pt x="836803" y="491324"/>
                </a:lnTo>
                <a:lnTo>
                  <a:pt x="841768" y="443598"/>
                </a:lnTo>
                <a:close/>
              </a:path>
              <a:path w="842009" h="843280">
                <a:moveTo>
                  <a:pt x="841768" y="399237"/>
                </a:moveTo>
                <a:lnTo>
                  <a:pt x="836409" y="350164"/>
                </a:lnTo>
                <a:lnTo>
                  <a:pt x="825665" y="302996"/>
                </a:lnTo>
                <a:lnTo>
                  <a:pt x="809853" y="258038"/>
                </a:lnTo>
                <a:lnTo>
                  <a:pt x="789292" y="215595"/>
                </a:lnTo>
                <a:lnTo>
                  <a:pt x="764298" y="176022"/>
                </a:lnTo>
                <a:lnTo>
                  <a:pt x="735203" y="139598"/>
                </a:lnTo>
                <a:lnTo>
                  <a:pt x="702335" y="106667"/>
                </a:lnTo>
                <a:lnTo>
                  <a:pt x="666000" y="77533"/>
                </a:lnTo>
                <a:lnTo>
                  <a:pt x="626516" y="52514"/>
                </a:lnTo>
                <a:lnTo>
                  <a:pt x="584225" y="31940"/>
                </a:lnTo>
                <a:lnTo>
                  <a:pt x="539419" y="16116"/>
                </a:lnTo>
                <a:lnTo>
                  <a:pt x="492455" y="5359"/>
                </a:lnTo>
                <a:lnTo>
                  <a:pt x="443623" y="0"/>
                </a:lnTo>
                <a:lnTo>
                  <a:pt x="443623" y="399237"/>
                </a:lnTo>
                <a:lnTo>
                  <a:pt x="841768" y="399237"/>
                </a:lnTo>
                <a:close/>
              </a:path>
            </a:pathLst>
          </a:custGeom>
          <a:solidFill>
            <a:srgbClr val="0E9ED4"/>
          </a:solidFill>
        </p:spPr>
        <p:txBody>
          <a:bodyPr wrap="square" lIns="0" tIns="0" rIns="0" bIns="0" rtlCol="0"/>
          <a:lstStyle/>
          <a:p>
            <a:endParaRPr/>
          </a:p>
        </p:txBody>
      </p:sp>
      <p:sp>
        <p:nvSpPr>
          <p:cNvPr id="13" name="object 8">
            <a:extLst>
              <a:ext uri="{FF2B5EF4-FFF2-40B4-BE49-F238E27FC236}">
                <a16:creationId xmlns:a16="http://schemas.microsoft.com/office/drawing/2014/main" id="{4B52C163-D6F6-44BC-FB89-A999FA44757B}"/>
              </a:ext>
            </a:extLst>
          </p:cNvPr>
          <p:cNvSpPr txBox="1"/>
          <p:nvPr/>
        </p:nvSpPr>
        <p:spPr>
          <a:xfrm>
            <a:off x="5947387" y="2678113"/>
            <a:ext cx="2355215" cy="1047115"/>
          </a:xfrm>
          <a:prstGeom prst="rect">
            <a:avLst/>
          </a:prstGeom>
        </p:spPr>
        <p:txBody>
          <a:bodyPr vert="horz" wrap="square" lIns="0" tIns="10160" rIns="0" bIns="0" rtlCol="0">
            <a:spAutoFit/>
          </a:bodyPr>
          <a:lstStyle/>
          <a:p>
            <a:pPr marL="210185" marR="101600" indent="-97790">
              <a:lnSpc>
                <a:spcPct val="101800"/>
              </a:lnSpc>
              <a:spcBef>
                <a:spcPts val="80"/>
              </a:spcBef>
            </a:pPr>
            <a:r>
              <a:rPr sz="1100" spc="-50" dirty="0">
                <a:latin typeface="Trebuchet MS"/>
                <a:cs typeface="Trebuchet MS"/>
              </a:rPr>
              <a:t>3</a:t>
            </a:r>
            <a:r>
              <a:rPr sz="1100" spc="-35" dirty="0">
                <a:latin typeface="Trebuchet MS"/>
                <a:cs typeface="Trebuchet MS"/>
              </a:rPr>
              <a:t>.</a:t>
            </a:r>
            <a:r>
              <a:rPr sz="1100" spc="-110" dirty="0">
                <a:latin typeface="Trebuchet MS"/>
                <a:cs typeface="Trebuchet MS"/>
              </a:rPr>
              <a:t> </a:t>
            </a:r>
            <a:r>
              <a:rPr sz="1100" b="1" spc="15" dirty="0">
                <a:latin typeface="Trebuchet MS"/>
                <a:cs typeface="Trebuchet MS"/>
              </a:rPr>
              <a:t>Dat</a:t>
            </a:r>
            <a:r>
              <a:rPr sz="1100" b="1" spc="20" dirty="0">
                <a:latin typeface="Trebuchet MS"/>
                <a:cs typeface="Trebuchet MS"/>
              </a:rPr>
              <a:t>a</a:t>
            </a:r>
            <a:r>
              <a:rPr sz="1100" b="1" spc="-125" dirty="0">
                <a:latin typeface="Trebuchet MS"/>
                <a:cs typeface="Trebuchet MS"/>
              </a:rPr>
              <a:t> </a:t>
            </a:r>
            <a:r>
              <a:rPr sz="1100" b="1" spc="-25" dirty="0">
                <a:latin typeface="Trebuchet MS"/>
                <a:cs typeface="Trebuchet MS"/>
              </a:rPr>
              <a:t>V</a:t>
            </a:r>
            <a:r>
              <a:rPr sz="1100" b="1" spc="-10" dirty="0">
                <a:latin typeface="Trebuchet MS"/>
                <a:cs typeface="Trebuchet MS"/>
              </a:rPr>
              <a:t>i</a:t>
            </a:r>
            <a:r>
              <a:rPr sz="1100" b="1" spc="85" dirty="0">
                <a:latin typeface="Trebuchet MS"/>
                <a:cs typeface="Trebuchet MS"/>
              </a:rPr>
              <a:t>s</a:t>
            </a:r>
            <a:r>
              <a:rPr sz="1100" b="1" spc="-10" dirty="0">
                <a:latin typeface="Trebuchet MS"/>
                <a:cs typeface="Trebuchet MS"/>
              </a:rPr>
              <a:t>u</a:t>
            </a:r>
            <a:r>
              <a:rPr sz="1100" b="1" spc="-5" dirty="0">
                <a:latin typeface="Trebuchet MS"/>
                <a:cs typeface="Trebuchet MS"/>
              </a:rPr>
              <a:t>ali</a:t>
            </a:r>
            <a:r>
              <a:rPr sz="1100" b="1" spc="-25" dirty="0">
                <a:latin typeface="Trebuchet MS"/>
                <a:cs typeface="Trebuchet MS"/>
              </a:rPr>
              <a:t>za</a:t>
            </a:r>
            <a:r>
              <a:rPr sz="1100" b="1" spc="-45" dirty="0">
                <a:latin typeface="Trebuchet MS"/>
                <a:cs typeface="Trebuchet MS"/>
              </a:rPr>
              <a:t>ti</a:t>
            </a:r>
            <a:r>
              <a:rPr sz="1100" b="1" spc="10" dirty="0">
                <a:latin typeface="Trebuchet MS"/>
                <a:cs typeface="Trebuchet MS"/>
              </a:rPr>
              <a:t>o</a:t>
            </a:r>
            <a:r>
              <a:rPr sz="1100" b="1" spc="-60" dirty="0">
                <a:latin typeface="Trebuchet MS"/>
                <a:cs typeface="Trebuchet MS"/>
              </a:rPr>
              <a:t>n</a:t>
            </a:r>
            <a:r>
              <a:rPr sz="1100" b="1" spc="-35" dirty="0">
                <a:latin typeface="Trebuchet MS"/>
                <a:cs typeface="Trebuchet MS"/>
              </a:rPr>
              <a:t>:</a:t>
            </a:r>
            <a:r>
              <a:rPr sz="1100" b="1" spc="-145" dirty="0">
                <a:latin typeface="Trebuchet MS"/>
                <a:cs typeface="Trebuchet MS"/>
              </a:rPr>
              <a:t> </a:t>
            </a:r>
            <a:r>
              <a:rPr sz="1100" spc="5" dirty="0">
                <a:latin typeface="Trebuchet MS"/>
                <a:cs typeface="Trebuchet MS"/>
              </a:rPr>
              <a:t>Vi</a:t>
            </a:r>
            <a:r>
              <a:rPr sz="1100" spc="10" dirty="0">
                <a:latin typeface="Trebuchet MS"/>
                <a:cs typeface="Trebuchet MS"/>
              </a:rPr>
              <a:t>s</a:t>
            </a:r>
            <a:r>
              <a:rPr sz="1100" spc="5" dirty="0">
                <a:latin typeface="Trebuchet MS"/>
                <a:cs typeface="Trebuchet MS"/>
              </a:rPr>
              <a:t>u</a:t>
            </a:r>
            <a:r>
              <a:rPr sz="1100" spc="-35" dirty="0">
                <a:latin typeface="Trebuchet MS"/>
                <a:cs typeface="Trebuchet MS"/>
              </a:rPr>
              <a:t>alize</a:t>
            </a:r>
            <a:r>
              <a:rPr sz="1100" spc="-125"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15" dirty="0">
                <a:latin typeface="Trebuchet MS"/>
                <a:cs typeface="Trebuchet MS"/>
              </a:rPr>
              <a:t>e  </a:t>
            </a:r>
            <a:r>
              <a:rPr sz="1100" spc="5" dirty="0">
                <a:latin typeface="Trebuchet MS"/>
                <a:cs typeface="Trebuchet MS"/>
              </a:rPr>
              <a:t>d</a:t>
            </a:r>
            <a:r>
              <a:rPr sz="1100" spc="-50" dirty="0">
                <a:latin typeface="Trebuchet MS"/>
                <a:cs typeface="Trebuchet MS"/>
              </a:rPr>
              <a:t>a</a:t>
            </a:r>
            <a:r>
              <a:rPr sz="1100" spc="-35" dirty="0">
                <a:latin typeface="Trebuchet MS"/>
                <a:cs typeface="Trebuchet MS"/>
              </a:rPr>
              <a:t>t</a:t>
            </a:r>
            <a:r>
              <a:rPr sz="1100" spc="5" dirty="0">
                <a:latin typeface="Trebuchet MS"/>
                <a:cs typeface="Trebuchet MS"/>
              </a:rPr>
              <a:t>a</a:t>
            </a:r>
            <a:r>
              <a:rPr sz="1100" spc="-130" dirty="0">
                <a:latin typeface="Trebuchet MS"/>
                <a:cs typeface="Trebuchet MS"/>
              </a:rPr>
              <a:t> </a:t>
            </a:r>
            <a:r>
              <a:rPr sz="1100" spc="-80" dirty="0">
                <a:latin typeface="Trebuchet MS"/>
                <a:cs typeface="Trebuchet MS"/>
              </a:rPr>
              <a:t>t</a:t>
            </a:r>
            <a:r>
              <a:rPr sz="1100" spc="15" dirty="0">
                <a:latin typeface="Trebuchet MS"/>
                <a:cs typeface="Trebuchet MS"/>
              </a:rPr>
              <a:t>o</a:t>
            </a:r>
            <a:r>
              <a:rPr sz="1100" spc="-114" dirty="0">
                <a:latin typeface="Trebuchet MS"/>
                <a:cs typeface="Trebuchet MS"/>
              </a:rPr>
              <a:t> </a:t>
            </a:r>
            <a:r>
              <a:rPr sz="1100" spc="-20" dirty="0">
                <a:latin typeface="Trebuchet MS"/>
                <a:cs typeface="Trebuchet MS"/>
              </a:rPr>
              <a:t>gai</a:t>
            </a:r>
            <a:r>
              <a:rPr sz="1100" spc="-15" dirty="0">
                <a:latin typeface="Trebuchet MS"/>
                <a:cs typeface="Trebuchet MS"/>
              </a:rPr>
              <a:t>n</a:t>
            </a:r>
            <a:r>
              <a:rPr sz="1100" spc="-125" dirty="0">
                <a:latin typeface="Trebuchet MS"/>
                <a:cs typeface="Trebuchet MS"/>
              </a:rPr>
              <a:t> </a:t>
            </a:r>
            <a:r>
              <a:rPr sz="1100" spc="-25" dirty="0">
                <a:latin typeface="Trebuchet MS"/>
                <a:cs typeface="Trebuchet MS"/>
              </a:rPr>
              <a:t>in</a:t>
            </a:r>
            <a:r>
              <a:rPr sz="1100" spc="90" dirty="0">
                <a:latin typeface="Trebuchet MS"/>
                <a:cs typeface="Trebuchet MS"/>
              </a:rPr>
              <a:t>s</a:t>
            </a:r>
            <a:r>
              <a:rPr sz="1100" spc="-35" dirty="0">
                <a:latin typeface="Trebuchet MS"/>
                <a:cs typeface="Trebuchet MS"/>
              </a:rPr>
              <a:t>ig</a:t>
            </a:r>
            <a:r>
              <a:rPr sz="1100" spc="5" dirty="0">
                <a:latin typeface="Trebuchet MS"/>
                <a:cs typeface="Trebuchet MS"/>
              </a:rPr>
              <a:t>h</a:t>
            </a:r>
            <a:r>
              <a:rPr sz="1100" spc="-80" dirty="0">
                <a:latin typeface="Trebuchet MS"/>
                <a:cs typeface="Trebuchet MS"/>
              </a:rPr>
              <a:t>t</a:t>
            </a:r>
            <a:r>
              <a:rPr sz="1100" spc="90" dirty="0">
                <a:latin typeface="Trebuchet MS"/>
                <a:cs typeface="Trebuchet MS"/>
              </a:rPr>
              <a:t>s</a:t>
            </a:r>
            <a:r>
              <a:rPr sz="1100" spc="-140" dirty="0">
                <a:latin typeface="Trebuchet MS"/>
                <a:cs typeface="Trebuchet MS"/>
              </a:rPr>
              <a:t> </a:t>
            </a:r>
            <a:r>
              <a:rPr sz="1100" dirty="0">
                <a:latin typeface="Trebuchet MS"/>
                <a:cs typeface="Trebuchet MS"/>
              </a:rPr>
              <a:t>a</a:t>
            </a:r>
            <a:r>
              <a:rPr sz="1100" spc="5" dirty="0">
                <a:latin typeface="Trebuchet MS"/>
                <a:cs typeface="Trebuchet MS"/>
              </a:rPr>
              <a:t>nd</a:t>
            </a:r>
            <a:r>
              <a:rPr sz="1100" spc="-125" dirty="0">
                <a:latin typeface="Trebuchet MS"/>
                <a:cs typeface="Trebuchet MS"/>
              </a:rPr>
              <a:t> </a:t>
            </a:r>
            <a:r>
              <a:rPr sz="1100" spc="-25" dirty="0">
                <a:latin typeface="Trebuchet MS"/>
                <a:cs typeface="Trebuchet MS"/>
              </a:rPr>
              <a:t>id</a:t>
            </a:r>
            <a:r>
              <a:rPr sz="1100" spc="-30" dirty="0">
                <a:latin typeface="Trebuchet MS"/>
                <a:cs typeface="Trebuchet MS"/>
              </a:rPr>
              <a:t>e</a:t>
            </a:r>
            <a:r>
              <a:rPr sz="1100" spc="5" dirty="0">
                <a:latin typeface="Trebuchet MS"/>
                <a:cs typeface="Trebuchet MS"/>
              </a:rPr>
              <a:t>n</a:t>
            </a:r>
            <a:r>
              <a:rPr sz="1100" spc="-80" dirty="0">
                <a:latin typeface="Trebuchet MS"/>
                <a:cs typeface="Trebuchet MS"/>
              </a:rPr>
              <a:t>t</a:t>
            </a:r>
            <a:r>
              <a:rPr sz="1100" spc="-65" dirty="0">
                <a:latin typeface="Trebuchet MS"/>
                <a:cs typeface="Trebuchet MS"/>
              </a:rPr>
              <a:t>if</a:t>
            </a:r>
            <a:r>
              <a:rPr sz="1100" spc="-35" dirty="0">
                <a:latin typeface="Trebuchet MS"/>
                <a:cs typeface="Trebuchet MS"/>
              </a:rPr>
              <a:t>y  </a:t>
            </a:r>
            <a:r>
              <a:rPr sz="1100" spc="5" dirty="0">
                <a:latin typeface="Trebuchet MS"/>
                <a:cs typeface="Trebuchet MS"/>
              </a:rPr>
              <a:t>p</a:t>
            </a:r>
            <a:r>
              <a:rPr sz="1100" spc="-50" dirty="0">
                <a:latin typeface="Trebuchet MS"/>
                <a:cs typeface="Trebuchet MS"/>
              </a:rPr>
              <a:t>a</a:t>
            </a:r>
            <a:r>
              <a:rPr sz="1100" spc="-35" dirty="0">
                <a:latin typeface="Trebuchet MS"/>
                <a:cs typeface="Trebuchet MS"/>
              </a:rPr>
              <a:t>t</a:t>
            </a:r>
            <a:r>
              <a:rPr sz="1100" spc="-80" dirty="0">
                <a:latin typeface="Trebuchet MS"/>
                <a:cs typeface="Trebuchet MS"/>
              </a:rPr>
              <a:t>t</a:t>
            </a:r>
            <a:r>
              <a:rPr sz="1100" spc="-30" dirty="0">
                <a:latin typeface="Trebuchet MS"/>
                <a:cs typeface="Trebuchet MS"/>
              </a:rPr>
              <a:t>er</a:t>
            </a:r>
            <a:r>
              <a:rPr sz="1100" spc="-25" dirty="0">
                <a:latin typeface="Trebuchet MS"/>
                <a:cs typeface="Trebuchet MS"/>
              </a:rPr>
              <a:t>n</a:t>
            </a:r>
            <a:r>
              <a:rPr sz="1100" spc="90" dirty="0">
                <a:latin typeface="Trebuchet MS"/>
                <a:cs typeface="Trebuchet MS"/>
              </a:rPr>
              <a:t>s</a:t>
            </a:r>
            <a:r>
              <a:rPr sz="1100" spc="-90" dirty="0">
                <a:latin typeface="Trebuchet MS"/>
                <a:cs typeface="Trebuchet MS"/>
              </a:rPr>
              <a:t>.</a:t>
            </a:r>
            <a:r>
              <a:rPr sz="1100" spc="-145" dirty="0">
                <a:latin typeface="Trebuchet MS"/>
                <a:cs typeface="Trebuchet MS"/>
              </a:rPr>
              <a:t> </a:t>
            </a:r>
            <a:r>
              <a:rPr sz="1100" spc="-35" dirty="0">
                <a:latin typeface="Trebuchet MS"/>
                <a:cs typeface="Trebuchet MS"/>
              </a:rPr>
              <a:t>Y</a:t>
            </a:r>
            <a:r>
              <a:rPr sz="1100" spc="15" dirty="0">
                <a:latin typeface="Trebuchet MS"/>
                <a:cs typeface="Trebuchet MS"/>
              </a:rPr>
              <a:t>ou</a:t>
            </a:r>
            <a:r>
              <a:rPr sz="1100" spc="-120" dirty="0">
                <a:latin typeface="Trebuchet MS"/>
                <a:cs typeface="Trebuchet MS"/>
              </a:rPr>
              <a:t> </a:t>
            </a:r>
            <a:r>
              <a:rPr sz="1100" spc="25" dirty="0">
                <a:latin typeface="Trebuchet MS"/>
                <a:cs typeface="Trebuchet MS"/>
              </a:rPr>
              <a:t>c</a:t>
            </a:r>
            <a:r>
              <a:rPr sz="1100" dirty="0">
                <a:latin typeface="Trebuchet MS"/>
                <a:cs typeface="Trebuchet MS"/>
              </a:rPr>
              <a:t>a</a:t>
            </a:r>
            <a:r>
              <a:rPr sz="1100" spc="5" dirty="0">
                <a:latin typeface="Trebuchet MS"/>
                <a:cs typeface="Trebuchet MS"/>
              </a:rPr>
              <a:t>n</a:t>
            </a:r>
            <a:r>
              <a:rPr sz="1100" spc="-114" dirty="0">
                <a:latin typeface="Trebuchet MS"/>
                <a:cs typeface="Trebuchet MS"/>
              </a:rPr>
              <a:t> </a:t>
            </a:r>
            <a:r>
              <a:rPr sz="1100" spc="25" dirty="0">
                <a:latin typeface="Trebuchet MS"/>
                <a:cs typeface="Trebuchet MS"/>
              </a:rPr>
              <a:t>c</a:t>
            </a:r>
            <a:r>
              <a:rPr sz="1100" spc="-40" dirty="0">
                <a:latin typeface="Trebuchet MS"/>
                <a:cs typeface="Trebuchet MS"/>
              </a:rPr>
              <a:t>reate</a:t>
            </a:r>
            <a:r>
              <a:rPr sz="1100" spc="-120" dirty="0">
                <a:latin typeface="Trebuchet MS"/>
                <a:cs typeface="Trebuchet MS"/>
              </a:rPr>
              <a:t> </a:t>
            </a:r>
            <a:r>
              <a:rPr sz="1100" spc="25" dirty="0">
                <a:latin typeface="Trebuchet MS"/>
                <a:cs typeface="Trebuchet MS"/>
              </a:rPr>
              <a:t>c</a:t>
            </a:r>
            <a:r>
              <a:rPr sz="1100" spc="5" dirty="0">
                <a:latin typeface="Trebuchet MS"/>
                <a:cs typeface="Trebuchet MS"/>
              </a:rPr>
              <a:t>h</a:t>
            </a:r>
            <a:r>
              <a:rPr sz="1100" spc="-35" dirty="0">
                <a:latin typeface="Trebuchet MS"/>
                <a:cs typeface="Trebuchet MS"/>
              </a:rPr>
              <a:t>a</a:t>
            </a:r>
            <a:r>
              <a:rPr sz="1100" spc="-25" dirty="0">
                <a:latin typeface="Trebuchet MS"/>
                <a:cs typeface="Trebuchet MS"/>
              </a:rPr>
              <a:t>r</a:t>
            </a:r>
            <a:r>
              <a:rPr sz="1100" spc="-80" dirty="0">
                <a:latin typeface="Trebuchet MS"/>
                <a:cs typeface="Trebuchet MS"/>
              </a:rPr>
              <a:t>t</a:t>
            </a:r>
            <a:r>
              <a:rPr sz="1100" spc="90" dirty="0">
                <a:latin typeface="Trebuchet MS"/>
                <a:cs typeface="Trebuchet MS"/>
              </a:rPr>
              <a:t>s</a:t>
            </a:r>
            <a:r>
              <a:rPr sz="1100" spc="-80" dirty="0">
                <a:latin typeface="Trebuchet MS"/>
                <a:cs typeface="Trebuchet MS"/>
              </a:rPr>
              <a:t>,  </a:t>
            </a:r>
            <a:r>
              <a:rPr sz="1100" spc="-10" dirty="0">
                <a:latin typeface="Trebuchet MS"/>
                <a:cs typeface="Trebuchet MS"/>
              </a:rPr>
              <a:t>histograms,</a:t>
            </a:r>
            <a:r>
              <a:rPr sz="1100" spc="-155" dirty="0">
                <a:latin typeface="Trebuchet MS"/>
                <a:cs typeface="Trebuchet MS"/>
              </a:rPr>
              <a:t> </a:t>
            </a:r>
            <a:r>
              <a:rPr sz="1100" spc="-20" dirty="0">
                <a:latin typeface="Trebuchet MS"/>
                <a:cs typeface="Trebuchet MS"/>
              </a:rPr>
              <a:t>or</a:t>
            </a:r>
            <a:r>
              <a:rPr sz="1100" spc="-114" dirty="0">
                <a:latin typeface="Trebuchet MS"/>
                <a:cs typeface="Trebuchet MS"/>
              </a:rPr>
              <a:t> </a:t>
            </a:r>
            <a:r>
              <a:rPr sz="1100" spc="-20" dirty="0">
                <a:latin typeface="Trebuchet MS"/>
                <a:cs typeface="Trebuchet MS"/>
              </a:rPr>
              <a:t>scatter</a:t>
            </a:r>
            <a:r>
              <a:rPr sz="1100" spc="-114" dirty="0">
                <a:latin typeface="Trebuchet MS"/>
                <a:cs typeface="Trebuchet MS"/>
              </a:rPr>
              <a:t> </a:t>
            </a:r>
            <a:r>
              <a:rPr sz="1100" spc="-5" dirty="0">
                <a:latin typeface="Trebuchet MS"/>
                <a:cs typeface="Trebuchet MS"/>
              </a:rPr>
              <a:t>plots</a:t>
            </a:r>
            <a:r>
              <a:rPr sz="1100" spc="-140" dirty="0">
                <a:latin typeface="Trebuchet MS"/>
                <a:cs typeface="Trebuchet MS"/>
              </a:rPr>
              <a:t> </a:t>
            </a:r>
            <a:r>
              <a:rPr sz="1100" spc="-35" dirty="0">
                <a:latin typeface="Trebuchet MS"/>
                <a:cs typeface="Trebuchet MS"/>
              </a:rPr>
              <a:t>to</a:t>
            </a:r>
            <a:endParaRPr sz="1100" dirty="0">
              <a:latin typeface="Trebuchet MS"/>
              <a:cs typeface="Trebuchet MS"/>
            </a:endParaRPr>
          </a:p>
          <a:p>
            <a:pPr marL="624840" marR="5080" indent="-612775">
              <a:lnSpc>
                <a:spcPct val="101800"/>
              </a:lnSpc>
            </a:pPr>
            <a:r>
              <a:rPr sz="1100" spc="5" dirty="0">
                <a:latin typeface="Trebuchet MS"/>
                <a:cs typeface="Trebuchet MS"/>
              </a:rPr>
              <a:t>und</a:t>
            </a:r>
            <a:r>
              <a:rPr sz="1100" spc="-30" dirty="0">
                <a:latin typeface="Trebuchet MS"/>
                <a:cs typeface="Trebuchet MS"/>
              </a:rPr>
              <a:t>e</a:t>
            </a:r>
            <a:r>
              <a:rPr sz="1100" spc="10" dirty="0">
                <a:latin typeface="Trebuchet MS"/>
                <a:cs typeface="Trebuchet MS"/>
              </a:rPr>
              <a:t>r</a:t>
            </a:r>
            <a:r>
              <a:rPr sz="1100" spc="20" dirty="0">
                <a:latin typeface="Trebuchet MS"/>
                <a:cs typeface="Trebuchet MS"/>
              </a:rPr>
              <a:t>s</a:t>
            </a:r>
            <a:r>
              <a:rPr sz="1100" spc="-80" dirty="0">
                <a:latin typeface="Trebuchet MS"/>
                <a:cs typeface="Trebuchet MS"/>
              </a:rPr>
              <a:t>t</a:t>
            </a:r>
            <a:r>
              <a:rPr sz="1100" dirty="0">
                <a:latin typeface="Trebuchet MS"/>
                <a:cs typeface="Trebuchet MS"/>
              </a:rPr>
              <a:t>a</a:t>
            </a:r>
            <a:r>
              <a:rPr sz="1100" spc="5" dirty="0">
                <a:latin typeface="Trebuchet MS"/>
                <a:cs typeface="Trebuchet MS"/>
              </a:rPr>
              <a:t>nd</a:t>
            </a:r>
            <a:r>
              <a:rPr sz="1100" spc="-150"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20" dirty="0">
                <a:latin typeface="Trebuchet MS"/>
                <a:cs typeface="Trebuchet MS"/>
              </a:rPr>
              <a:t>e</a:t>
            </a:r>
            <a:r>
              <a:rPr sz="1100" spc="-110" dirty="0">
                <a:latin typeface="Trebuchet MS"/>
                <a:cs typeface="Trebuchet MS"/>
              </a:rPr>
              <a:t> </a:t>
            </a:r>
            <a:r>
              <a:rPr sz="1100" spc="5" dirty="0">
                <a:latin typeface="Trebuchet MS"/>
                <a:cs typeface="Trebuchet MS"/>
              </a:rPr>
              <a:t>d</a:t>
            </a:r>
            <a:r>
              <a:rPr sz="1100" spc="20" dirty="0">
                <a:latin typeface="Trebuchet MS"/>
                <a:cs typeface="Trebuchet MS"/>
              </a:rPr>
              <a:t>is</a:t>
            </a:r>
            <a:r>
              <a:rPr sz="1100" spc="-80" dirty="0">
                <a:latin typeface="Trebuchet MS"/>
                <a:cs typeface="Trebuchet MS"/>
              </a:rPr>
              <a:t>t</a:t>
            </a:r>
            <a:r>
              <a:rPr sz="1100" spc="-70" dirty="0">
                <a:latin typeface="Trebuchet MS"/>
                <a:cs typeface="Trebuchet MS"/>
              </a:rPr>
              <a:t>r</a:t>
            </a:r>
            <a:r>
              <a:rPr sz="1100" spc="-50" dirty="0">
                <a:latin typeface="Trebuchet MS"/>
                <a:cs typeface="Trebuchet MS"/>
              </a:rPr>
              <a:t>i</a:t>
            </a:r>
            <a:r>
              <a:rPr sz="1100" spc="5" dirty="0">
                <a:latin typeface="Trebuchet MS"/>
                <a:cs typeface="Trebuchet MS"/>
              </a:rPr>
              <a:t>bu</a:t>
            </a:r>
            <a:r>
              <a:rPr sz="1100" spc="-80" dirty="0">
                <a:latin typeface="Trebuchet MS"/>
                <a:cs typeface="Trebuchet MS"/>
              </a:rPr>
              <a:t>t</a:t>
            </a:r>
            <a:r>
              <a:rPr sz="1100" spc="-15" dirty="0">
                <a:latin typeface="Trebuchet MS"/>
                <a:cs typeface="Trebuchet MS"/>
              </a:rPr>
              <a:t>i</a:t>
            </a:r>
            <a:r>
              <a:rPr sz="1100" spc="-35" dirty="0">
                <a:latin typeface="Trebuchet MS"/>
                <a:cs typeface="Trebuchet MS"/>
              </a:rPr>
              <a:t>o</a:t>
            </a:r>
            <a:r>
              <a:rPr sz="1100" spc="5" dirty="0">
                <a:latin typeface="Trebuchet MS"/>
                <a:cs typeface="Trebuchet MS"/>
              </a:rPr>
              <a:t>n</a:t>
            </a:r>
            <a:r>
              <a:rPr sz="1100" spc="-150" dirty="0">
                <a:latin typeface="Trebuchet MS"/>
                <a:cs typeface="Trebuchet MS"/>
              </a:rPr>
              <a:t> </a:t>
            </a:r>
            <a:r>
              <a:rPr sz="1100" spc="-30" dirty="0">
                <a:latin typeface="Trebuchet MS"/>
                <a:cs typeface="Trebuchet MS"/>
              </a:rPr>
              <a:t>of</a:t>
            </a:r>
            <a:r>
              <a:rPr sz="1100" spc="-110" dirty="0">
                <a:latin typeface="Trebuchet MS"/>
                <a:cs typeface="Trebuchet MS"/>
              </a:rPr>
              <a:t> </a:t>
            </a:r>
            <a:r>
              <a:rPr sz="1100" spc="5" dirty="0">
                <a:latin typeface="Trebuchet MS"/>
                <a:cs typeface="Trebuchet MS"/>
              </a:rPr>
              <a:t>d</a:t>
            </a:r>
            <a:r>
              <a:rPr sz="1100" spc="-65" dirty="0">
                <a:latin typeface="Trebuchet MS"/>
                <a:cs typeface="Trebuchet MS"/>
              </a:rPr>
              <a:t>if</a:t>
            </a:r>
            <a:r>
              <a:rPr sz="1100" spc="-75" dirty="0">
                <a:latin typeface="Trebuchet MS"/>
                <a:cs typeface="Trebuchet MS"/>
              </a:rPr>
              <a:t>f</a:t>
            </a:r>
            <a:r>
              <a:rPr sz="1100" spc="-30" dirty="0">
                <a:latin typeface="Trebuchet MS"/>
                <a:cs typeface="Trebuchet MS"/>
              </a:rPr>
              <a:t>e</a:t>
            </a:r>
            <a:r>
              <a:rPr sz="1100" spc="-40" dirty="0">
                <a:latin typeface="Trebuchet MS"/>
                <a:cs typeface="Trebuchet MS"/>
              </a:rPr>
              <a:t>rent  </a:t>
            </a:r>
            <a:r>
              <a:rPr sz="1100" spc="-75" dirty="0">
                <a:latin typeface="Trebuchet MS"/>
                <a:cs typeface="Trebuchet MS"/>
              </a:rPr>
              <a:t>f</a:t>
            </a:r>
            <a:r>
              <a:rPr sz="1100" spc="50" dirty="0">
                <a:latin typeface="Trebuchet MS"/>
                <a:cs typeface="Trebuchet MS"/>
              </a:rPr>
              <a:t>a</a:t>
            </a:r>
            <a:r>
              <a:rPr sz="1100" spc="40" dirty="0">
                <a:latin typeface="Trebuchet MS"/>
                <a:cs typeface="Trebuchet MS"/>
              </a:rPr>
              <a:t>s</a:t>
            </a:r>
            <a:r>
              <a:rPr sz="1100" spc="5" dirty="0">
                <a:latin typeface="Trebuchet MS"/>
                <a:cs typeface="Trebuchet MS"/>
              </a:rPr>
              <a:t>h</a:t>
            </a:r>
            <a:r>
              <a:rPr sz="1100" spc="-10" dirty="0">
                <a:latin typeface="Trebuchet MS"/>
                <a:cs typeface="Trebuchet MS"/>
              </a:rPr>
              <a:t>ion</a:t>
            </a:r>
            <a:r>
              <a:rPr sz="1100" spc="-135" dirty="0">
                <a:latin typeface="Trebuchet MS"/>
                <a:cs typeface="Trebuchet MS"/>
              </a:rPr>
              <a:t> </a:t>
            </a:r>
            <a:r>
              <a:rPr sz="1100" spc="-50" dirty="0">
                <a:latin typeface="Trebuchet MS"/>
                <a:cs typeface="Trebuchet MS"/>
              </a:rPr>
              <a:t>a</a:t>
            </a:r>
            <a:r>
              <a:rPr sz="1100" spc="-35" dirty="0">
                <a:latin typeface="Trebuchet MS"/>
                <a:cs typeface="Trebuchet MS"/>
              </a:rPr>
              <a:t>t</a:t>
            </a:r>
            <a:r>
              <a:rPr sz="1100" spc="-80" dirty="0">
                <a:latin typeface="Trebuchet MS"/>
                <a:cs typeface="Trebuchet MS"/>
              </a:rPr>
              <a:t>t</a:t>
            </a:r>
            <a:r>
              <a:rPr sz="1100" spc="-70" dirty="0">
                <a:latin typeface="Trebuchet MS"/>
                <a:cs typeface="Trebuchet MS"/>
              </a:rPr>
              <a:t>r</a:t>
            </a:r>
            <a:r>
              <a:rPr sz="1100" spc="-50" dirty="0">
                <a:latin typeface="Trebuchet MS"/>
                <a:cs typeface="Trebuchet MS"/>
              </a:rPr>
              <a:t>i</a:t>
            </a:r>
            <a:r>
              <a:rPr sz="1100" spc="5" dirty="0">
                <a:latin typeface="Trebuchet MS"/>
                <a:cs typeface="Trebuchet MS"/>
              </a:rPr>
              <a:t>bu</a:t>
            </a:r>
            <a:r>
              <a:rPr sz="1100" spc="-80" dirty="0">
                <a:latin typeface="Trebuchet MS"/>
                <a:cs typeface="Trebuchet MS"/>
              </a:rPr>
              <a:t>t</a:t>
            </a:r>
            <a:r>
              <a:rPr sz="1100" spc="-30" dirty="0">
                <a:latin typeface="Trebuchet MS"/>
                <a:cs typeface="Trebuchet MS"/>
              </a:rPr>
              <a:t>e</a:t>
            </a:r>
            <a:r>
              <a:rPr sz="1100" spc="90" dirty="0">
                <a:latin typeface="Trebuchet MS"/>
                <a:cs typeface="Trebuchet MS"/>
              </a:rPr>
              <a:t>s</a:t>
            </a:r>
            <a:r>
              <a:rPr sz="1100" spc="-90" dirty="0">
                <a:latin typeface="Trebuchet MS"/>
                <a:cs typeface="Trebuchet MS"/>
              </a:rPr>
              <a:t>.</a:t>
            </a:r>
            <a:endParaRPr sz="1100" dirty="0">
              <a:latin typeface="Trebuchet MS"/>
              <a:cs typeface="Trebuchet MS"/>
            </a:endParaRPr>
          </a:p>
        </p:txBody>
      </p:sp>
      <p:sp>
        <p:nvSpPr>
          <p:cNvPr id="14" name="object 9">
            <a:extLst>
              <a:ext uri="{FF2B5EF4-FFF2-40B4-BE49-F238E27FC236}">
                <a16:creationId xmlns:a16="http://schemas.microsoft.com/office/drawing/2014/main" id="{7F254855-B521-AD81-9434-7A62DEFF22E1}"/>
              </a:ext>
            </a:extLst>
          </p:cNvPr>
          <p:cNvSpPr/>
          <p:nvPr/>
        </p:nvSpPr>
        <p:spPr>
          <a:xfrm>
            <a:off x="9450946" y="1893758"/>
            <a:ext cx="765810" cy="778510"/>
          </a:xfrm>
          <a:custGeom>
            <a:avLst/>
            <a:gdLst/>
            <a:ahLst/>
            <a:cxnLst/>
            <a:rect l="l" t="t" r="r" b="b"/>
            <a:pathLst>
              <a:path w="765810" h="778510">
                <a:moveTo>
                  <a:pt x="731977" y="77812"/>
                </a:moveTo>
                <a:lnTo>
                  <a:pt x="725906" y="47536"/>
                </a:lnTo>
                <a:lnTo>
                  <a:pt x="709295" y="22809"/>
                </a:lnTo>
                <a:lnTo>
                  <a:pt x="684631" y="6121"/>
                </a:lnTo>
                <a:lnTo>
                  <a:pt x="654405" y="0"/>
                </a:lnTo>
                <a:lnTo>
                  <a:pt x="624192" y="6108"/>
                </a:lnTo>
                <a:lnTo>
                  <a:pt x="599490" y="22745"/>
                </a:lnTo>
                <a:lnTo>
                  <a:pt x="582841" y="47434"/>
                </a:lnTo>
                <a:lnTo>
                  <a:pt x="576707" y="77685"/>
                </a:lnTo>
                <a:lnTo>
                  <a:pt x="579120" y="96951"/>
                </a:lnTo>
                <a:lnTo>
                  <a:pt x="586079" y="114769"/>
                </a:lnTo>
                <a:lnTo>
                  <a:pt x="597179" y="130352"/>
                </a:lnTo>
                <a:lnTo>
                  <a:pt x="611974" y="142900"/>
                </a:lnTo>
                <a:lnTo>
                  <a:pt x="554532" y="311061"/>
                </a:lnTo>
                <a:lnTo>
                  <a:pt x="542747" y="311950"/>
                </a:lnTo>
                <a:lnTo>
                  <a:pt x="531291" y="314591"/>
                </a:lnTo>
                <a:lnTo>
                  <a:pt x="520369" y="318947"/>
                </a:lnTo>
                <a:lnTo>
                  <a:pt x="510171" y="324942"/>
                </a:lnTo>
                <a:lnTo>
                  <a:pt x="441706" y="273519"/>
                </a:lnTo>
                <a:lnTo>
                  <a:pt x="394385" y="237972"/>
                </a:lnTo>
                <a:lnTo>
                  <a:pt x="399122" y="207467"/>
                </a:lnTo>
                <a:lnTo>
                  <a:pt x="392061" y="178511"/>
                </a:lnTo>
                <a:lnTo>
                  <a:pt x="374675" y="154330"/>
                </a:lnTo>
                <a:lnTo>
                  <a:pt x="348437" y="138112"/>
                </a:lnTo>
                <a:lnTo>
                  <a:pt x="317982" y="133362"/>
                </a:lnTo>
                <a:lnTo>
                  <a:pt x="289064" y="140436"/>
                </a:lnTo>
                <a:lnTo>
                  <a:pt x="264909" y="157848"/>
                </a:lnTo>
                <a:lnTo>
                  <a:pt x="248729" y="184124"/>
                </a:lnTo>
                <a:lnTo>
                  <a:pt x="243916" y="209765"/>
                </a:lnTo>
                <a:lnTo>
                  <a:pt x="247662" y="234911"/>
                </a:lnTo>
                <a:lnTo>
                  <a:pt x="259295" y="257505"/>
                </a:lnTo>
                <a:lnTo>
                  <a:pt x="278155" y="275513"/>
                </a:lnTo>
                <a:lnTo>
                  <a:pt x="204177" y="510984"/>
                </a:lnTo>
                <a:lnTo>
                  <a:pt x="199631" y="510984"/>
                </a:lnTo>
                <a:lnTo>
                  <a:pt x="169392" y="517017"/>
                </a:lnTo>
                <a:lnTo>
                  <a:pt x="144691" y="533628"/>
                </a:lnTo>
                <a:lnTo>
                  <a:pt x="127990" y="558292"/>
                </a:lnTo>
                <a:lnTo>
                  <a:pt x="121818" y="588543"/>
                </a:lnTo>
                <a:lnTo>
                  <a:pt x="127838" y="618820"/>
                </a:lnTo>
                <a:lnTo>
                  <a:pt x="144424" y="643572"/>
                </a:lnTo>
                <a:lnTo>
                  <a:pt x="169062" y="660298"/>
                </a:lnTo>
                <a:lnTo>
                  <a:pt x="199263" y="666483"/>
                </a:lnTo>
                <a:lnTo>
                  <a:pt x="229501" y="660438"/>
                </a:lnTo>
                <a:lnTo>
                  <a:pt x="254215" y="643839"/>
                </a:lnTo>
                <a:lnTo>
                  <a:pt x="270903" y="619163"/>
                </a:lnTo>
                <a:lnTo>
                  <a:pt x="277075" y="588911"/>
                </a:lnTo>
                <a:lnTo>
                  <a:pt x="275005" y="570839"/>
                </a:lnTo>
                <a:lnTo>
                  <a:pt x="268884" y="553961"/>
                </a:lnTo>
                <a:lnTo>
                  <a:pt x="259067" y="538937"/>
                </a:lnTo>
                <a:lnTo>
                  <a:pt x="245872" y="526415"/>
                </a:lnTo>
                <a:lnTo>
                  <a:pt x="320522" y="288836"/>
                </a:lnTo>
                <a:lnTo>
                  <a:pt x="321627" y="288836"/>
                </a:lnTo>
                <a:lnTo>
                  <a:pt x="333971" y="287832"/>
                </a:lnTo>
                <a:lnTo>
                  <a:pt x="345922" y="284886"/>
                </a:lnTo>
                <a:lnTo>
                  <a:pt x="357263" y="280085"/>
                </a:lnTo>
                <a:lnTo>
                  <a:pt x="367766" y="273519"/>
                </a:lnTo>
                <a:lnTo>
                  <a:pt x="482549" y="359587"/>
                </a:lnTo>
                <a:lnTo>
                  <a:pt x="480123" y="366674"/>
                </a:lnTo>
                <a:lnTo>
                  <a:pt x="478358" y="373938"/>
                </a:lnTo>
                <a:lnTo>
                  <a:pt x="477278" y="381330"/>
                </a:lnTo>
                <a:lnTo>
                  <a:pt x="476897" y="388810"/>
                </a:lnTo>
                <a:lnTo>
                  <a:pt x="482993" y="419074"/>
                </a:lnTo>
                <a:lnTo>
                  <a:pt x="499618" y="443788"/>
                </a:lnTo>
                <a:lnTo>
                  <a:pt x="524281" y="460463"/>
                </a:lnTo>
                <a:lnTo>
                  <a:pt x="554507" y="466585"/>
                </a:lnTo>
                <a:lnTo>
                  <a:pt x="584720" y="460489"/>
                </a:lnTo>
                <a:lnTo>
                  <a:pt x="609409" y="443839"/>
                </a:lnTo>
                <a:lnTo>
                  <a:pt x="626059" y="419125"/>
                </a:lnTo>
                <a:lnTo>
                  <a:pt x="632167" y="388874"/>
                </a:lnTo>
                <a:lnTo>
                  <a:pt x="629767" y="369671"/>
                </a:lnTo>
                <a:lnTo>
                  <a:pt x="622858" y="351917"/>
                </a:lnTo>
                <a:lnTo>
                  <a:pt x="611822" y="336372"/>
                </a:lnTo>
                <a:lnTo>
                  <a:pt x="598424" y="324942"/>
                </a:lnTo>
                <a:lnTo>
                  <a:pt x="597115" y="323824"/>
                </a:lnTo>
                <a:lnTo>
                  <a:pt x="654342" y="155562"/>
                </a:lnTo>
                <a:lnTo>
                  <a:pt x="684568" y="149453"/>
                </a:lnTo>
                <a:lnTo>
                  <a:pt x="709244" y="132791"/>
                </a:lnTo>
                <a:lnTo>
                  <a:pt x="725881" y="108077"/>
                </a:lnTo>
                <a:lnTo>
                  <a:pt x="731977" y="77812"/>
                </a:lnTo>
                <a:close/>
              </a:path>
              <a:path w="765810" h="778510">
                <a:moveTo>
                  <a:pt x="765251" y="710730"/>
                </a:moveTo>
                <a:lnTo>
                  <a:pt x="66548" y="710730"/>
                </a:lnTo>
                <a:lnTo>
                  <a:pt x="66548" y="279"/>
                </a:lnTo>
                <a:lnTo>
                  <a:pt x="0" y="279"/>
                </a:lnTo>
                <a:lnTo>
                  <a:pt x="0" y="710730"/>
                </a:lnTo>
                <a:lnTo>
                  <a:pt x="0" y="778090"/>
                </a:lnTo>
                <a:lnTo>
                  <a:pt x="765251" y="778090"/>
                </a:lnTo>
                <a:lnTo>
                  <a:pt x="765251" y="710730"/>
                </a:lnTo>
                <a:close/>
              </a:path>
            </a:pathLst>
          </a:custGeom>
          <a:solidFill>
            <a:srgbClr val="9F2B92"/>
          </a:solidFill>
        </p:spPr>
        <p:txBody>
          <a:bodyPr wrap="square" lIns="0" tIns="0" rIns="0" bIns="0" rtlCol="0"/>
          <a:lstStyle/>
          <a:p>
            <a:endParaRPr/>
          </a:p>
        </p:txBody>
      </p:sp>
      <p:sp>
        <p:nvSpPr>
          <p:cNvPr id="16" name="object 8">
            <a:extLst>
              <a:ext uri="{FF2B5EF4-FFF2-40B4-BE49-F238E27FC236}">
                <a16:creationId xmlns:a16="http://schemas.microsoft.com/office/drawing/2014/main" id="{12C2ADDC-EFAE-B94D-392D-7D7D92BC0A91}"/>
              </a:ext>
            </a:extLst>
          </p:cNvPr>
          <p:cNvSpPr txBox="1"/>
          <p:nvPr/>
        </p:nvSpPr>
        <p:spPr>
          <a:xfrm>
            <a:off x="8670127" y="2704653"/>
            <a:ext cx="2355215" cy="1047115"/>
          </a:xfrm>
          <a:prstGeom prst="rect">
            <a:avLst/>
          </a:prstGeom>
        </p:spPr>
        <p:txBody>
          <a:bodyPr vert="horz" wrap="square" lIns="0" tIns="10160" rIns="0" bIns="0" rtlCol="0">
            <a:spAutoFit/>
          </a:bodyPr>
          <a:lstStyle/>
          <a:p>
            <a:pPr marL="210185" marR="101600" indent="-97790">
              <a:lnSpc>
                <a:spcPct val="101800"/>
              </a:lnSpc>
              <a:spcBef>
                <a:spcPts val="80"/>
              </a:spcBef>
            </a:pPr>
            <a:r>
              <a:rPr sz="1100" spc="-50" dirty="0">
                <a:latin typeface="Trebuchet MS"/>
                <a:cs typeface="Trebuchet MS"/>
              </a:rPr>
              <a:t>3</a:t>
            </a:r>
            <a:r>
              <a:rPr sz="1100" spc="-35" dirty="0">
                <a:latin typeface="Trebuchet MS"/>
                <a:cs typeface="Trebuchet MS"/>
              </a:rPr>
              <a:t>.</a:t>
            </a:r>
            <a:r>
              <a:rPr sz="1100" spc="-110" dirty="0">
                <a:latin typeface="Trebuchet MS"/>
                <a:cs typeface="Trebuchet MS"/>
              </a:rPr>
              <a:t> </a:t>
            </a:r>
            <a:r>
              <a:rPr sz="1100" b="1" spc="15" dirty="0">
                <a:latin typeface="Trebuchet MS"/>
                <a:cs typeface="Trebuchet MS"/>
              </a:rPr>
              <a:t>Dat</a:t>
            </a:r>
            <a:r>
              <a:rPr sz="1100" b="1" spc="20" dirty="0">
                <a:latin typeface="Trebuchet MS"/>
                <a:cs typeface="Trebuchet MS"/>
              </a:rPr>
              <a:t>a</a:t>
            </a:r>
            <a:r>
              <a:rPr sz="1100" b="1" spc="-125" dirty="0">
                <a:latin typeface="Trebuchet MS"/>
                <a:cs typeface="Trebuchet MS"/>
              </a:rPr>
              <a:t> </a:t>
            </a:r>
            <a:r>
              <a:rPr sz="1100" b="1" spc="-25" dirty="0">
                <a:latin typeface="Trebuchet MS"/>
                <a:cs typeface="Trebuchet MS"/>
              </a:rPr>
              <a:t>V</a:t>
            </a:r>
            <a:r>
              <a:rPr sz="1100" b="1" spc="-10" dirty="0">
                <a:latin typeface="Trebuchet MS"/>
                <a:cs typeface="Trebuchet MS"/>
              </a:rPr>
              <a:t>i</a:t>
            </a:r>
            <a:r>
              <a:rPr sz="1100" b="1" spc="85" dirty="0">
                <a:latin typeface="Trebuchet MS"/>
                <a:cs typeface="Trebuchet MS"/>
              </a:rPr>
              <a:t>s</a:t>
            </a:r>
            <a:r>
              <a:rPr sz="1100" b="1" spc="-10" dirty="0">
                <a:latin typeface="Trebuchet MS"/>
                <a:cs typeface="Trebuchet MS"/>
              </a:rPr>
              <a:t>u</a:t>
            </a:r>
            <a:r>
              <a:rPr sz="1100" b="1" spc="-5" dirty="0">
                <a:latin typeface="Trebuchet MS"/>
                <a:cs typeface="Trebuchet MS"/>
              </a:rPr>
              <a:t>ali</a:t>
            </a:r>
            <a:r>
              <a:rPr sz="1100" b="1" spc="-25" dirty="0">
                <a:latin typeface="Trebuchet MS"/>
                <a:cs typeface="Trebuchet MS"/>
              </a:rPr>
              <a:t>za</a:t>
            </a:r>
            <a:r>
              <a:rPr sz="1100" b="1" spc="-45" dirty="0">
                <a:latin typeface="Trebuchet MS"/>
                <a:cs typeface="Trebuchet MS"/>
              </a:rPr>
              <a:t>ti</a:t>
            </a:r>
            <a:r>
              <a:rPr sz="1100" b="1" spc="10" dirty="0">
                <a:latin typeface="Trebuchet MS"/>
                <a:cs typeface="Trebuchet MS"/>
              </a:rPr>
              <a:t>o</a:t>
            </a:r>
            <a:r>
              <a:rPr sz="1100" b="1" spc="-60" dirty="0">
                <a:latin typeface="Trebuchet MS"/>
                <a:cs typeface="Trebuchet MS"/>
              </a:rPr>
              <a:t>n</a:t>
            </a:r>
            <a:r>
              <a:rPr sz="1100" b="1" spc="-35" dirty="0">
                <a:latin typeface="Trebuchet MS"/>
                <a:cs typeface="Trebuchet MS"/>
              </a:rPr>
              <a:t>:</a:t>
            </a:r>
            <a:r>
              <a:rPr sz="1100" b="1" spc="-145" dirty="0">
                <a:latin typeface="Trebuchet MS"/>
                <a:cs typeface="Trebuchet MS"/>
              </a:rPr>
              <a:t> </a:t>
            </a:r>
            <a:r>
              <a:rPr sz="1100" spc="5" dirty="0">
                <a:latin typeface="Trebuchet MS"/>
                <a:cs typeface="Trebuchet MS"/>
              </a:rPr>
              <a:t>Vi</a:t>
            </a:r>
            <a:r>
              <a:rPr sz="1100" spc="10" dirty="0">
                <a:latin typeface="Trebuchet MS"/>
                <a:cs typeface="Trebuchet MS"/>
              </a:rPr>
              <a:t>s</a:t>
            </a:r>
            <a:r>
              <a:rPr sz="1100" spc="5" dirty="0">
                <a:latin typeface="Trebuchet MS"/>
                <a:cs typeface="Trebuchet MS"/>
              </a:rPr>
              <a:t>u</a:t>
            </a:r>
            <a:r>
              <a:rPr sz="1100" spc="-35" dirty="0">
                <a:latin typeface="Trebuchet MS"/>
                <a:cs typeface="Trebuchet MS"/>
              </a:rPr>
              <a:t>alize</a:t>
            </a:r>
            <a:r>
              <a:rPr sz="1100" spc="-125"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15" dirty="0">
                <a:latin typeface="Trebuchet MS"/>
                <a:cs typeface="Trebuchet MS"/>
              </a:rPr>
              <a:t>e  </a:t>
            </a:r>
            <a:r>
              <a:rPr sz="1100" spc="5" dirty="0">
                <a:latin typeface="Trebuchet MS"/>
                <a:cs typeface="Trebuchet MS"/>
              </a:rPr>
              <a:t>d</a:t>
            </a:r>
            <a:r>
              <a:rPr sz="1100" spc="-50" dirty="0">
                <a:latin typeface="Trebuchet MS"/>
                <a:cs typeface="Trebuchet MS"/>
              </a:rPr>
              <a:t>a</a:t>
            </a:r>
            <a:r>
              <a:rPr sz="1100" spc="-35" dirty="0">
                <a:latin typeface="Trebuchet MS"/>
                <a:cs typeface="Trebuchet MS"/>
              </a:rPr>
              <a:t>t</a:t>
            </a:r>
            <a:r>
              <a:rPr sz="1100" spc="5" dirty="0">
                <a:latin typeface="Trebuchet MS"/>
                <a:cs typeface="Trebuchet MS"/>
              </a:rPr>
              <a:t>a</a:t>
            </a:r>
            <a:r>
              <a:rPr sz="1100" spc="-130" dirty="0">
                <a:latin typeface="Trebuchet MS"/>
                <a:cs typeface="Trebuchet MS"/>
              </a:rPr>
              <a:t> </a:t>
            </a:r>
            <a:r>
              <a:rPr sz="1100" spc="-80" dirty="0">
                <a:latin typeface="Trebuchet MS"/>
                <a:cs typeface="Trebuchet MS"/>
              </a:rPr>
              <a:t>t</a:t>
            </a:r>
            <a:r>
              <a:rPr sz="1100" spc="15" dirty="0">
                <a:latin typeface="Trebuchet MS"/>
                <a:cs typeface="Trebuchet MS"/>
              </a:rPr>
              <a:t>o</a:t>
            </a:r>
            <a:r>
              <a:rPr sz="1100" spc="-114" dirty="0">
                <a:latin typeface="Trebuchet MS"/>
                <a:cs typeface="Trebuchet MS"/>
              </a:rPr>
              <a:t> </a:t>
            </a:r>
            <a:r>
              <a:rPr sz="1100" spc="-20" dirty="0">
                <a:latin typeface="Trebuchet MS"/>
                <a:cs typeface="Trebuchet MS"/>
              </a:rPr>
              <a:t>gai</a:t>
            </a:r>
            <a:r>
              <a:rPr sz="1100" spc="-15" dirty="0">
                <a:latin typeface="Trebuchet MS"/>
                <a:cs typeface="Trebuchet MS"/>
              </a:rPr>
              <a:t>n</a:t>
            </a:r>
            <a:r>
              <a:rPr sz="1100" spc="-125" dirty="0">
                <a:latin typeface="Trebuchet MS"/>
                <a:cs typeface="Trebuchet MS"/>
              </a:rPr>
              <a:t> </a:t>
            </a:r>
            <a:r>
              <a:rPr sz="1100" spc="-25" dirty="0">
                <a:latin typeface="Trebuchet MS"/>
                <a:cs typeface="Trebuchet MS"/>
              </a:rPr>
              <a:t>in</a:t>
            </a:r>
            <a:r>
              <a:rPr sz="1100" spc="90" dirty="0">
                <a:latin typeface="Trebuchet MS"/>
                <a:cs typeface="Trebuchet MS"/>
              </a:rPr>
              <a:t>s</a:t>
            </a:r>
            <a:r>
              <a:rPr sz="1100" spc="-35" dirty="0">
                <a:latin typeface="Trebuchet MS"/>
                <a:cs typeface="Trebuchet MS"/>
              </a:rPr>
              <a:t>ig</a:t>
            </a:r>
            <a:r>
              <a:rPr sz="1100" spc="5" dirty="0">
                <a:latin typeface="Trebuchet MS"/>
                <a:cs typeface="Trebuchet MS"/>
              </a:rPr>
              <a:t>h</a:t>
            </a:r>
            <a:r>
              <a:rPr sz="1100" spc="-80" dirty="0">
                <a:latin typeface="Trebuchet MS"/>
                <a:cs typeface="Trebuchet MS"/>
              </a:rPr>
              <a:t>t</a:t>
            </a:r>
            <a:r>
              <a:rPr sz="1100" spc="90" dirty="0">
                <a:latin typeface="Trebuchet MS"/>
                <a:cs typeface="Trebuchet MS"/>
              </a:rPr>
              <a:t>s</a:t>
            </a:r>
            <a:r>
              <a:rPr sz="1100" spc="-140" dirty="0">
                <a:latin typeface="Trebuchet MS"/>
                <a:cs typeface="Trebuchet MS"/>
              </a:rPr>
              <a:t> </a:t>
            </a:r>
            <a:r>
              <a:rPr sz="1100" dirty="0">
                <a:latin typeface="Trebuchet MS"/>
                <a:cs typeface="Trebuchet MS"/>
              </a:rPr>
              <a:t>a</a:t>
            </a:r>
            <a:r>
              <a:rPr sz="1100" spc="5" dirty="0">
                <a:latin typeface="Trebuchet MS"/>
                <a:cs typeface="Trebuchet MS"/>
              </a:rPr>
              <a:t>nd</a:t>
            </a:r>
            <a:r>
              <a:rPr sz="1100" spc="-125" dirty="0">
                <a:latin typeface="Trebuchet MS"/>
                <a:cs typeface="Trebuchet MS"/>
              </a:rPr>
              <a:t> </a:t>
            </a:r>
            <a:r>
              <a:rPr sz="1100" spc="-25" dirty="0">
                <a:latin typeface="Trebuchet MS"/>
                <a:cs typeface="Trebuchet MS"/>
              </a:rPr>
              <a:t>id</a:t>
            </a:r>
            <a:r>
              <a:rPr sz="1100" spc="-30" dirty="0">
                <a:latin typeface="Trebuchet MS"/>
                <a:cs typeface="Trebuchet MS"/>
              </a:rPr>
              <a:t>e</a:t>
            </a:r>
            <a:r>
              <a:rPr sz="1100" spc="5" dirty="0">
                <a:latin typeface="Trebuchet MS"/>
                <a:cs typeface="Trebuchet MS"/>
              </a:rPr>
              <a:t>n</a:t>
            </a:r>
            <a:r>
              <a:rPr sz="1100" spc="-80" dirty="0">
                <a:latin typeface="Trebuchet MS"/>
                <a:cs typeface="Trebuchet MS"/>
              </a:rPr>
              <a:t>t</a:t>
            </a:r>
            <a:r>
              <a:rPr sz="1100" spc="-65" dirty="0">
                <a:latin typeface="Trebuchet MS"/>
                <a:cs typeface="Trebuchet MS"/>
              </a:rPr>
              <a:t>if</a:t>
            </a:r>
            <a:r>
              <a:rPr sz="1100" spc="-35" dirty="0">
                <a:latin typeface="Trebuchet MS"/>
                <a:cs typeface="Trebuchet MS"/>
              </a:rPr>
              <a:t>y  </a:t>
            </a:r>
            <a:r>
              <a:rPr sz="1100" spc="5" dirty="0">
                <a:latin typeface="Trebuchet MS"/>
                <a:cs typeface="Trebuchet MS"/>
              </a:rPr>
              <a:t>p</a:t>
            </a:r>
            <a:r>
              <a:rPr sz="1100" spc="-50" dirty="0">
                <a:latin typeface="Trebuchet MS"/>
                <a:cs typeface="Trebuchet MS"/>
              </a:rPr>
              <a:t>a</a:t>
            </a:r>
            <a:r>
              <a:rPr sz="1100" spc="-35" dirty="0">
                <a:latin typeface="Trebuchet MS"/>
                <a:cs typeface="Trebuchet MS"/>
              </a:rPr>
              <a:t>t</a:t>
            </a:r>
            <a:r>
              <a:rPr sz="1100" spc="-80" dirty="0">
                <a:latin typeface="Trebuchet MS"/>
                <a:cs typeface="Trebuchet MS"/>
              </a:rPr>
              <a:t>t</a:t>
            </a:r>
            <a:r>
              <a:rPr sz="1100" spc="-30" dirty="0">
                <a:latin typeface="Trebuchet MS"/>
                <a:cs typeface="Trebuchet MS"/>
              </a:rPr>
              <a:t>er</a:t>
            </a:r>
            <a:r>
              <a:rPr sz="1100" spc="-25" dirty="0">
                <a:latin typeface="Trebuchet MS"/>
                <a:cs typeface="Trebuchet MS"/>
              </a:rPr>
              <a:t>n</a:t>
            </a:r>
            <a:r>
              <a:rPr sz="1100" spc="90" dirty="0">
                <a:latin typeface="Trebuchet MS"/>
                <a:cs typeface="Trebuchet MS"/>
              </a:rPr>
              <a:t>s</a:t>
            </a:r>
            <a:r>
              <a:rPr sz="1100" spc="-90" dirty="0">
                <a:latin typeface="Trebuchet MS"/>
                <a:cs typeface="Trebuchet MS"/>
              </a:rPr>
              <a:t>.</a:t>
            </a:r>
            <a:r>
              <a:rPr sz="1100" spc="-145" dirty="0">
                <a:latin typeface="Trebuchet MS"/>
                <a:cs typeface="Trebuchet MS"/>
              </a:rPr>
              <a:t> </a:t>
            </a:r>
            <a:r>
              <a:rPr sz="1100" spc="-35" dirty="0">
                <a:latin typeface="Trebuchet MS"/>
                <a:cs typeface="Trebuchet MS"/>
              </a:rPr>
              <a:t>Y</a:t>
            </a:r>
            <a:r>
              <a:rPr sz="1100" spc="15" dirty="0">
                <a:latin typeface="Trebuchet MS"/>
                <a:cs typeface="Trebuchet MS"/>
              </a:rPr>
              <a:t>ou</a:t>
            </a:r>
            <a:r>
              <a:rPr sz="1100" spc="-120" dirty="0">
                <a:latin typeface="Trebuchet MS"/>
                <a:cs typeface="Trebuchet MS"/>
              </a:rPr>
              <a:t> </a:t>
            </a:r>
            <a:r>
              <a:rPr sz="1100" spc="25" dirty="0">
                <a:latin typeface="Trebuchet MS"/>
                <a:cs typeface="Trebuchet MS"/>
              </a:rPr>
              <a:t>c</a:t>
            </a:r>
            <a:r>
              <a:rPr sz="1100" dirty="0">
                <a:latin typeface="Trebuchet MS"/>
                <a:cs typeface="Trebuchet MS"/>
              </a:rPr>
              <a:t>a</a:t>
            </a:r>
            <a:r>
              <a:rPr sz="1100" spc="5" dirty="0">
                <a:latin typeface="Trebuchet MS"/>
                <a:cs typeface="Trebuchet MS"/>
              </a:rPr>
              <a:t>n</a:t>
            </a:r>
            <a:r>
              <a:rPr sz="1100" spc="-114" dirty="0">
                <a:latin typeface="Trebuchet MS"/>
                <a:cs typeface="Trebuchet MS"/>
              </a:rPr>
              <a:t> </a:t>
            </a:r>
            <a:r>
              <a:rPr sz="1100" spc="25" dirty="0">
                <a:latin typeface="Trebuchet MS"/>
                <a:cs typeface="Trebuchet MS"/>
              </a:rPr>
              <a:t>c</a:t>
            </a:r>
            <a:r>
              <a:rPr sz="1100" spc="-40" dirty="0">
                <a:latin typeface="Trebuchet MS"/>
                <a:cs typeface="Trebuchet MS"/>
              </a:rPr>
              <a:t>reate</a:t>
            </a:r>
            <a:r>
              <a:rPr sz="1100" spc="-120" dirty="0">
                <a:latin typeface="Trebuchet MS"/>
                <a:cs typeface="Trebuchet MS"/>
              </a:rPr>
              <a:t> </a:t>
            </a:r>
            <a:r>
              <a:rPr sz="1100" spc="25" dirty="0">
                <a:latin typeface="Trebuchet MS"/>
                <a:cs typeface="Trebuchet MS"/>
              </a:rPr>
              <a:t>c</a:t>
            </a:r>
            <a:r>
              <a:rPr sz="1100" spc="5" dirty="0">
                <a:latin typeface="Trebuchet MS"/>
                <a:cs typeface="Trebuchet MS"/>
              </a:rPr>
              <a:t>h</a:t>
            </a:r>
            <a:r>
              <a:rPr sz="1100" spc="-35" dirty="0">
                <a:latin typeface="Trebuchet MS"/>
                <a:cs typeface="Trebuchet MS"/>
              </a:rPr>
              <a:t>a</a:t>
            </a:r>
            <a:r>
              <a:rPr sz="1100" spc="-25" dirty="0">
                <a:latin typeface="Trebuchet MS"/>
                <a:cs typeface="Trebuchet MS"/>
              </a:rPr>
              <a:t>r</a:t>
            </a:r>
            <a:r>
              <a:rPr sz="1100" spc="-80" dirty="0">
                <a:latin typeface="Trebuchet MS"/>
                <a:cs typeface="Trebuchet MS"/>
              </a:rPr>
              <a:t>t</a:t>
            </a:r>
            <a:r>
              <a:rPr sz="1100" spc="90" dirty="0">
                <a:latin typeface="Trebuchet MS"/>
                <a:cs typeface="Trebuchet MS"/>
              </a:rPr>
              <a:t>s</a:t>
            </a:r>
            <a:r>
              <a:rPr sz="1100" spc="-80" dirty="0">
                <a:latin typeface="Trebuchet MS"/>
                <a:cs typeface="Trebuchet MS"/>
              </a:rPr>
              <a:t>,  </a:t>
            </a:r>
            <a:r>
              <a:rPr sz="1100" spc="-10" dirty="0">
                <a:latin typeface="Trebuchet MS"/>
                <a:cs typeface="Trebuchet MS"/>
              </a:rPr>
              <a:t>histograms,</a:t>
            </a:r>
            <a:r>
              <a:rPr sz="1100" spc="-155" dirty="0">
                <a:latin typeface="Trebuchet MS"/>
                <a:cs typeface="Trebuchet MS"/>
              </a:rPr>
              <a:t> </a:t>
            </a:r>
            <a:r>
              <a:rPr sz="1100" spc="-20" dirty="0">
                <a:latin typeface="Trebuchet MS"/>
                <a:cs typeface="Trebuchet MS"/>
              </a:rPr>
              <a:t>or</a:t>
            </a:r>
            <a:r>
              <a:rPr sz="1100" spc="-114" dirty="0">
                <a:latin typeface="Trebuchet MS"/>
                <a:cs typeface="Trebuchet MS"/>
              </a:rPr>
              <a:t> </a:t>
            </a:r>
            <a:r>
              <a:rPr sz="1100" spc="-20" dirty="0">
                <a:latin typeface="Trebuchet MS"/>
                <a:cs typeface="Trebuchet MS"/>
              </a:rPr>
              <a:t>scatter</a:t>
            </a:r>
            <a:r>
              <a:rPr sz="1100" spc="-114" dirty="0">
                <a:latin typeface="Trebuchet MS"/>
                <a:cs typeface="Trebuchet MS"/>
              </a:rPr>
              <a:t> </a:t>
            </a:r>
            <a:r>
              <a:rPr sz="1100" spc="-5" dirty="0">
                <a:latin typeface="Trebuchet MS"/>
                <a:cs typeface="Trebuchet MS"/>
              </a:rPr>
              <a:t>plots</a:t>
            </a:r>
            <a:r>
              <a:rPr sz="1100" spc="-140" dirty="0">
                <a:latin typeface="Trebuchet MS"/>
                <a:cs typeface="Trebuchet MS"/>
              </a:rPr>
              <a:t> </a:t>
            </a:r>
            <a:r>
              <a:rPr sz="1100" spc="-35" dirty="0">
                <a:latin typeface="Trebuchet MS"/>
                <a:cs typeface="Trebuchet MS"/>
              </a:rPr>
              <a:t>to</a:t>
            </a:r>
            <a:endParaRPr sz="1100" dirty="0">
              <a:latin typeface="Trebuchet MS"/>
              <a:cs typeface="Trebuchet MS"/>
            </a:endParaRPr>
          </a:p>
          <a:p>
            <a:pPr marL="624840" marR="5080" indent="-612775">
              <a:lnSpc>
                <a:spcPct val="101800"/>
              </a:lnSpc>
            </a:pPr>
            <a:r>
              <a:rPr sz="1100" spc="5" dirty="0">
                <a:latin typeface="Trebuchet MS"/>
                <a:cs typeface="Trebuchet MS"/>
              </a:rPr>
              <a:t>und</a:t>
            </a:r>
            <a:r>
              <a:rPr sz="1100" spc="-30" dirty="0">
                <a:latin typeface="Trebuchet MS"/>
                <a:cs typeface="Trebuchet MS"/>
              </a:rPr>
              <a:t>e</a:t>
            </a:r>
            <a:r>
              <a:rPr sz="1100" spc="10" dirty="0">
                <a:latin typeface="Trebuchet MS"/>
                <a:cs typeface="Trebuchet MS"/>
              </a:rPr>
              <a:t>r</a:t>
            </a:r>
            <a:r>
              <a:rPr sz="1100" spc="20" dirty="0">
                <a:latin typeface="Trebuchet MS"/>
                <a:cs typeface="Trebuchet MS"/>
              </a:rPr>
              <a:t>s</a:t>
            </a:r>
            <a:r>
              <a:rPr sz="1100" spc="-80" dirty="0">
                <a:latin typeface="Trebuchet MS"/>
                <a:cs typeface="Trebuchet MS"/>
              </a:rPr>
              <a:t>t</a:t>
            </a:r>
            <a:r>
              <a:rPr sz="1100" dirty="0">
                <a:latin typeface="Trebuchet MS"/>
                <a:cs typeface="Trebuchet MS"/>
              </a:rPr>
              <a:t>a</a:t>
            </a:r>
            <a:r>
              <a:rPr sz="1100" spc="5" dirty="0">
                <a:latin typeface="Trebuchet MS"/>
                <a:cs typeface="Trebuchet MS"/>
              </a:rPr>
              <a:t>nd</a:t>
            </a:r>
            <a:r>
              <a:rPr sz="1100" spc="-150"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20" dirty="0">
                <a:latin typeface="Trebuchet MS"/>
                <a:cs typeface="Trebuchet MS"/>
              </a:rPr>
              <a:t>e</a:t>
            </a:r>
            <a:r>
              <a:rPr sz="1100" spc="-110" dirty="0">
                <a:latin typeface="Trebuchet MS"/>
                <a:cs typeface="Trebuchet MS"/>
              </a:rPr>
              <a:t> </a:t>
            </a:r>
            <a:r>
              <a:rPr sz="1100" spc="5" dirty="0">
                <a:latin typeface="Trebuchet MS"/>
                <a:cs typeface="Trebuchet MS"/>
              </a:rPr>
              <a:t>d</a:t>
            </a:r>
            <a:r>
              <a:rPr sz="1100" spc="20" dirty="0">
                <a:latin typeface="Trebuchet MS"/>
                <a:cs typeface="Trebuchet MS"/>
              </a:rPr>
              <a:t>is</a:t>
            </a:r>
            <a:r>
              <a:rPr sz="1100" spc="-80" dirty="0">
                <a:latin typeface="Trebuchet MS"/>
                <a:cs typeface="Trebuchet MS"/>
              </a:rPr>
              <a:t>t</a:t>
            </a:r>
            <a:r>
              <a:rPr sz="1100" spc="-70" dirty="0">
                <a:latin typeface="Trebuchet MS"/>
                <a:cs typeface="Trebuchet MS"/>
              </a:rPr>
              <a:t>r</a:t>
            </a:r>
            <a:r>
              <a:rPr sz="1100" spc="-50" dirty="0">
                <a:latin typeface="Trebuchet MS"/>
                <a:cs typeface="Trebuchet MS"/>
              </a:rPr>
              <a:t>i</a:t>
            </a:r>
            <a:r>
              <a:rPr sz="1100" spc="5" dirty="0">
                <a:latin typeface="Trebuchet MS"/>
                <a:cs typeface="Trebuchet MS"/>
              </a:rPr>
              <a:t>bu</a:t>
            </a:r>
            <a:r>
              <a:rPr sz="1100" spc="-80" dirty="0">
                <a:latin typeface="Trebuchet MS"/>
                <a:cs typeface="Trebuchet MS"/>
              </a:rPr>
              <a:t>t</a:t>
            </a:r>
            <a:r>
              <a:rPr sz="1100" spc="-15" dirty="0">
                <a:latin typeface="Trebuchet MS"/>
                <a:cs typeface="Trebuchet MS"/>
              </a:rPr>
              <a:t>i</a:t>
            </a:r>
            <a:r>
              <a:rPr sz="1100" spc="-35" dirty="0">
                <a:latin typeface="Trebuchet MS"/>
                <a:cs typeface="Trebuchet MS"/>
              </a:rPr>
              <a:t>o</a:t>
            </a:r>
            <a:r>
              <a:rPr sz="1100" spc="5" dirty="0">
                <a:latin typeface="Trebuchet MS"/>
                <a:cs typeface="Trebuchet MS"/>
              </a:rPr>
              <a:t>n</a:t>
            </a:r>
            <a:r>
              <a:rPr sz="1100" spc="-150" dirty="0">
                <a:latin typeface="Trebuchet MS"/>
                <a:cs typeface="Trebuchet MS"/>
              </a:rPr>
              <a:t> </a:t>
            </a:r>
            <a:r>
              <a:rPr sz="1100" spc="-30" dirty="0">
                <a:latin typeface="Trebuchet MS"/>
                <a:cs typeface="Trebuchet MS"/>
              </a:rPr>
              <a:t>of</a:t>
            </a:r>
            <a:r>
              <a:rPr sz="1100" spc="-110" dirty="0">
                <a:latin typeface="Trebuchet MS"/>
                <a:cs typeface="Trebuchet MS"/>
              </a:rPr>
              <a:t> </a:t>
            </a:r>
            <a:r>
              <a:rPr sz="1100" spc="5" dirty="0">
                <a:latin typeface="Trebuchet MS"/>
                <a:cs typeface="Trebuchet MS"/>
              </a:rPr>
              <a:t>d</a:t>
            </a:r>
            <a:r>
              <a:rPr sz="1100" spc="-65" dirty="0">
                <a:latin typeface="Trebuchet MS"/>
                <a:cs typeface="Trebuchet MS"/>
              </a:rPr>
              <a:t>if</a:t>
            </a:r>
            <a:r>
              <a:rPr sz="1100" spc="-75" dirty="0">
                <a:latin typeface="Trebuchet MS"/>
                <a:cs typeface="Trebuchet MS"/>
              </a:rPr>
              <a:t>f</a:t>
            </a:r>
            <a:r>
              <a:rPr sz="1100" spc="-30" dirty="0">
                <a:latin typeface="Trebuchet MS"/>
                <a:cs typeface="Trebuchet MS"/>
              </a:rPr>
              <a:t>e</a:t>
            </a:r>
            <a:r>
              <a:rPr sz="1100" spc="-40" dirty="0">
                <a:latin typeface="Trebuchet MS"/>
                <a:cs typeface="Trebuchet MS"/>
              </a:rPr>
              <a:t>rent  </a:t>
            </a:r>
            <a:r>
              <a:rPr sz="1100" spc="-75" dirty="0">
                <a:latin typeface="Trebuchet MS"/>
                <a:cs typeface="Trebuchet MS"/>
              </a:rPr>
              <a:t>f</a:t>
            </a:r>
            <a:r>
              <a:rPr sz="1100" spc="50" dirty="0">
                <a:latin typeface="Trebuchet MS"/>
                <a:cs typeface="Trebuchet MS"/>
              </a:rPr>
              <a:t>a</a:t>
            </a:r>
            <a:r>
              <a:rPr sz="1100" spc="40" dirty="0">
                <a:latin typeface="Trebuchet MS"/>
                <a:cs typeface="Trebuchet MS"/>
              </a:rPr>
              <a:t>s</a:t>
            </a:r>
            <a:r>
              <a:rPr sz="1100" spc="5" dirty="0">
                <a:latin typeface="Trebuchet MS"/>
                <a:cs typeface="Trebuchet MS"/>
              </a:rPr>
              <a:t>h</a:t>
            </a:r>
            <a:r>
              <a:rPr sz="1100" spc="-10" dirty="0">
                <a:latin typeface="Trebuchet MS"/>
                <a:cs typeface="Trebuchet MS"/>
              </a:rPr>
              <a:t>ion</a:t>
            </a:r>
            <a:r>
              <a:rPr sz="1100" spc="-135" dirty="0">
                <a:latin typeface="Trebuchet MS"/>
                <a:cs typeface="Trebuchet MS"/>
              </a:rPr>
              <a:t> </a:t>
            </a:r>
            <a:r>
              <a:rPr sz="1100" spc="-50" dirty="0">
                <a:latin typeface="Trebuchet MS"/>
                <a:cs typeface="Trebuchet MS"/>
              </a:rPr>
              <a:t>a</a:t>
            </a:r>
            <a:r>
              <a:rPr sz="1100" spc="-35" dirty="0">
                <a:latin typeface="Trebuchet MS"/>
                <a:cs typeface="Trebuchet MS"/>
              </a:rPr>
              <a:t>t</a:t>
            </a:r>
            <a:r>
              <a:rPr sz="1100" spc="-80" dirty="0">
                <a:latin typeface="Trebuchet MS"/>
                <a:cs typeface="Trebuchet MS"/>
              </a:rPr>
              <a:t>t</a:t>
            </a:r>
            <a:r>
              <a:rPr sz="1100" spc="-70" dirty="0">
                <a:latin typeface="Trebuchet MS"/>
                <a:cs typeface="Trebuchet MS"/>
              </a:rPr>
              <a:t>r</a:t>
            </a:r>
            <a:r>
              <a:rPr sz="1100" spc="-50" dirty="0">
                <a:latin typeface="Trebuchet MS"/>
                <a:cs typeface="Trebuchet MS"/>
              </a:rPr>
              <a:t>i</a:t>
            </a:r>
            <a:r>
              <a:rPr sz="1100" spc="5" dirty="0">
                <a:latin typeface="Trebuchet MS"/>
                <a:cs typeface="Trebuchet MS"/>
              </a:rPr>
              <a:t>bu</a:t>
            </a:r>
            <a:r>
              <a:rPr sz="1100" spc="-80" dirty="0">
                <a:latin typeface="Trebuchet MS"/>
                <a:cs typeface="Trebuchet MS"/>
              </a:rPr>
              <a:t>t</a:t>
            </a:r>
            <a:r>
              <a:rPr sz="1100" spc="-30" dirty="0">
                <a:latin typeface="Trebuchet MS"/>
                <a:cs typeface="Trebuchet MS"/>
              </a:rPr>
              <a:t>e</a:t>
            </a:r>
            <a:r>
              <a:rPr sz="1100" spc="90" dirty="0">
                <a:latin typeface="Trebuchet MS"/>
                <a:cs typeface="Trebuchet MS"/>
              </a:rPr>
              <a:t>s</a:t>
            </a:r>
            <a:r>
              <a:rPr sz="1100" spc="-90" dirty="0">
                <a:latin typeface="Trebuchet MS"/>
                <a:cs typeface="Trebuchet MS"/>
              </a:rPr>
              <a:t>.</a:t>
            </a:r>
            <a:endParaRPr sz="1100" dirty="0">
              <a:latin typeface="Trebuchet MS"/>
              <a:cs typeface="Trebuchet MS"/>
            </a:endParaRPr>
          </a:p>
        </p:txBody>
      </p:sp>
      <p:sp>
        <p:nvSpPr>
          <p:cNvPr id="17" name="object 9">
            <a:extLst>
              <a:ext uri="{FF2B5EF4-FFF2-40B4-BE49-F238E27FC236}">
                <a16:creationId xmlns:a16="http://schemas.microsoft.com/office/drawing/2014/main" id="{73AE76C0-7E4C-D009-137E-0C97630552FB}"/>
              </a:ext>
            </a:extLst>
          </p:cNvPr>
          <p:cNvSpPr/>
          <p:nvPr/>
        </p:nvSpPr>
        <p:spPr>
          <a:xfrm>
            <a:off x="2107093" y="3676533"/>
            <a:ext cx="765810" cy="778510"/>
          </a:xfrm>
          <a:custGeom>
            <a:avLst/>
            <a:gdLst/>
            <a:ahLst/>
            <a:cxnLst/>
            <a:rect l="l" t="t" r="r" b="b"/>
            <a:pathLst>
              <a:path w="765810" h="778510">
                <a:moveTo>
                  <a:pt x="731977" y="77812"/>
                </a:moveTo>
                <a:lnTo>
                  <a:pt x="725906" y="47536"/>
                </a:lnTo>
                <a:lnTo>
                  <a:pt x="709295" y="22809"/>
                </a:lnTo>
                <a:lnTo>
                  <a:pt x="684631" y="6121"/>
                </a:lnTo>
                <a:lnTo>
                  <a:pt x="654405" y="0"/>
                </a:lnTo>
                <a:lnTo>
                  <a:pt x="624192" y="6108"/>
                </a:lnTo>
                <a:lnTo>
                  <a:pt x="599490" y="22745"/>
                </a:lnTo>
                <a:lnTo>
                  <a:pt x="582841" y="47434"/>
                </a:lnTo>
                <a:lnTo>
                  <a:pt x="576707" y="77685"/>
                </a:lnTo>
                <a:lnTo>
                  <a:pt x="579120" y="96951"/>
                </a:lnTo>
                <a:lnTo>
                  <a:pt x="586079" y="114769"/>
                </a:lnTo>
                <a:lnTo>
                  <a:pt x="597179" y="130352"/>
                </a:lnTo>
                <a:lnTo>
                  <a:pt x="611974" y="142900"/>
                </a:lnTo>
                <a:lnTo>
                  <a:pt x="554532" y="311061"/>
                </a:lnTo>
                <a:lnTo>
                  <a:pt x="542747" y="311950"/>
                </a:lnTo>
                <a:lnTo>
                  <a:pt x="531291" y="314591"/>
                </a:lnTo>
                <a:lnTo>
                  <a:pt x="520369" y="318947"/>
                </a:lnTo>
                <a:lnTo>
                  <a:pt x="510171" y="324942"/>
                </a:lnTo>
                <a:lnTo>
                  <a:pt x="441706" y="273519"/>
                </a:lnTo>
                <a:lnTo>
                  <a:pt x="394385" y="237972"/>
                </a:lnTo>
                <a:lnTo>
                  <a:pt x="399122" y="207467"/>
                </a:lnTo>
                <a:lnTo>
                  <a:pt x="392061" y="178511"/>
                </a:lnTo>
                <a:lnTo>
                  <a:pt x="374675" y="154330"/>
                </a:lnTo>
                <a:lnTo>
                  <a:pt x="348437" y="138112"/>
                </a:lnTo>
                <a:lnTo>
                  <a:pt x="317982" y="133362"/>
                </a:lnTo>
                <a:lnTo>
                  <a:pt x="289064" y="140436"/>
                </a:lnTo>
                <a:lnTo>
                  <a:pt x="264909" y="157848"/>
                </a:lnTo>
                <a:lnTo>
                  <a:pt x="248729" y="184124"/>
                </a:lnTo>
                <a:lnTo>
                  <a:pt x="243916" y="209765"/>
                </a:lnTo>
                <a:lnTo>
                  <a:pt x="247662" y="234911"/>
                </a:lnTo>
                <a:lnTo>
                  <a:pt x="259295" y="257505"/>
                </a:lnTo>
                <a:lnTo>
                  <a:pt x="278155" y="275513"/>
                </a:lnTo>
                <a:lnTo>
                  <a:pt x="204177" y="510984"/>
                </a:lnTo>
                <a:lnTo>
                  <a:pt x="199631" y="510984"/>
                </a:lnTo>
                <a:lnTo>
                  <a:pt x="169392" y="517017"/>
                </a:lnTo>
                <a:lnTo>
                  <a:pt x="144691" y="533628"/>
                </a:lnTo>
                <a:lnTo>
                  <a:pt x="127990" y="558292"/>
                </a:lnTo>
                <a:lnTo>
                  <a:pt x="121818" y="588543"/>
                </a:lnTo>
                <a:lnTo>
                  <a:pt x="127838" y="618820"/>
                </a:lnTo>
                <a:lnTo>
                  <a:pt x="144424" y="643572"/>
                </a:lnTo>
                <a:lnTo>
                  <a:pt x="169062" y="660298"/>
                </a:lnTo>
                <a:lnTo>
                  <a:pt x="199263" y="666483"/>
                </a:lnTo>
                <a:lnTo>
                  <a:pt x="229501" y="660438"/>
                </a:lnTo>
                <a:lnTo>
                  <a:pt x="254215" y="643839"/>
                </a:lnTo>
                <a:lnTo>
                  <a:pt x="270903" y="619163"/>
                </a:lnTo>
                <a:lnTo>
                  <a:pt x="277075" y="588911"/>
                </a:lnTo>
                <a:lnTo>
                  <a:pt x="275005" y="570839"/>
                </a:lnTo>
                <a:lnTo>
                  <a:pt x="268884" y="553961"/>
                </a:lnTo>
                <a:lnTo>
                  <a:pt x="259067" y="538937"/>
                </a:lnTo>
                <a:lnTo>
                  <a:pt x="245872" y="526415"/>
                </a:lnTo>
                <a:lnTo>
                  <a:pt x="320522" y="288836"/>
                </a:lnTo>
                <a:lnTo>
                  <a:pt x="321627" y="288836"/>
                </a:lnTo>
                <a:lnTo>
                  <a:pt x="333971" y="287832"/>
                </a:lnTo>
                <a:lnTo>
                  <a:pt x="345922" y="284886"/>
                </a:lnTo>
                <a:lnTo>
                  <a:pt x="357263" y="280085"/>
                </a:lnTo>
                <a:lnTo>
                  <a:pt x="367766" y="273519"/>
                </a:lnTo>
                <a:lnTo>
                  <a:pt x="482549" y="359587"/>
                </a:lnTo>
                <a:lnTo>
                  <a:pt x="480123" y="366674"/>
                </a:lnTo>
                <a:lnTo>
                  <a:pt x="478358" y="373938"/>
                </a:lnTo>
                <a:lnTo>
                  <a:pt x="477278" y="381330"/>
                </a:lnTo>
                <a:lnTo>
                  <a:pt x="476897" y="388810"/>
                </a:lnTo>
                <a:lnTo>
                  <a:pt x="482993" y="419074"/>
                </a:lnTo>
                <a:lnTo>
                  <a:pt x="499618" y="443788"/>
                </a:lnTo>
                <a:lnTo>
                  <a:pt x="524281" y="460463"/>
                </a:lnTo>
                <a:lnTo>
                  <a:pt x="554507" y="466585"/>
                </a:lnTo>
                <a:lnTo>
                  <a:pt x="584720" y="460489"/>
                </a:lnTo>
                <a:lnTo>
                  <a:pt x="609409" y="443839"/>
                </a:lnTo>
                <a:lnTo>
                  <a:pt x="626059" y="419125"/>
                </a:lnTo>
                <a:lnTo>
                  <a:pt x="632167" y="388874"/>
                </a:lnTo>
                <a:lnTo>
                  <a:pt x="629767" y="369671"/>
                </a:lnTo>
                <a:lnTo>
                  <a:pt x="622858" y="351917"/>
                </a:lnTo>
                <a:lnTo>
                  <a:pt x="611822" y="336372"/>
                </a:lnTo>
                <a:lnTo>
                  <a:pt x="598424" y="324942"/>
                </a:lnTo>
                <a:lnTo>
                  <a:pt x="597115" y="323824"/>
                </a:lnTo>
                <a:lnTo>
                  <a:pt x="654342" y="155562"/>
                </a:lnTo>
                <a:lnTo>
                  <a:pt x="684568" y="149453"/>
                </a:lnTo>
                <a:lnTo>
                  <a:pt x="709244" y="132791"/>
                </a:lnTo>
                <a:lnTo>
                  <a:pt x="725881" y="108077"/>
                </a:lnTo>
                <a:lnTo>
                  <a:pt x="731977" y="77812"/>
                </a:lnTo>
                <a:close/>
              </a:path>
              <a:path w="765810" h="778510">
                <a:moveTo>
                  <a:pt x="765251" y="710730"/>
                </a:moveTo>
                <a:lnTo>
                  <a:pt x="66548" y="710730"/>
                </a:lnTo>
                <a:lnTo>
                  <a:pt x="66548" y="279"/>
                </a:lnTo>
                <a:lnTo>
                  <a:pt x="0" y="279"/>
                </a:lnTo>
                <a:lnTo>
                  <a:pt x="0" y="710730"/>
                </a:lnTo>
                <a:lnTo>
                  <a:pt x="0" y="778090"/>
                </a:lnTo>
                <a:lnTo>
                  <a:pt x="765251" y="778090"/>
                </a:lnTo>
                <a:lnTo>
                  <a:pt x="765251" y="710730"/>
                </a:lnTo>
                <a:close/>
              </a:path>
            </a:pathLst>
          </a:custGeom>
          <a:solidFill>
            <a:srgbClr val="9F2B92"/>
          </a:solidFill>
        </p:spPr>
        <p:txBody>
          <a:bodyPr wrap="square" lIns="0" tIns="0" rIns="0" bIns="0" rtlCol="0"/>
          <a:lstStyle/>
          <a:p>
            <a:endParaRPr/>
          </a:p>
        </p:txBody>
      </p:sp>
      <p:sp>
        <p:nvSpPr>
          <p:cNvPr id="18" name="object 10">
            <a:extLst>
              <a:ext uri="{FF2B5EF4-FFF2-40B4-BE49-F238E27FC236}">
                <a16:creationId xmlns:a16="http://schemas.microsoft.com/office/drawing/2014/main" id="{8B94B232-80B1-74E5-57B9-520ED3135BC1}"/>
              </a:ext>
            </a:extLst>
          </p:cNvPr>
          <p:cNvSpPr txBox="1"/>
          <p:nvPr/>
        </p:nvSpPr>
        <p:spPr>
          <a:xfrm>
            <a:off x="1579413" y="4613025"/>
            <a:ext cx="2373630" cy="706120"/>
          </a:xfrm>
          <a:prstGeom prst="rect">
            <a:avLst/>
          </a:prstGeom>
        </p:spPr>
        <p:txBody>
          <a:bodyPr vert="horz" wrap="square" lIns="0" tIns="10160" rIns="0" bIns="0" rtlCol="0">
            <a:spAutoFit/>
          </a:bodyPr>
          <a:lstStyle/>
          <a:p>
            <a:pPr marL="198120" marR="191135" indent="30480">
              <a:lnSpc>
                <a:spcPct val="101800"/>
              </a:lnSpc>
              <a:spcBef>
                <a:spcPts val="80"/>
              </a:spcBef>
            </a:pPr>
            <a:r>
              <a:rPr sz="1100" spc="-50" dirty="0">
                <a:latin typeface="Trebuchet MS"/>
                <a:cs typeface="Trebuchet MS"/>
              </a:rPr>
              <a:t>4</a:t>
            </a:r>
            <a:r>
              <a:rPr sz="1100" spc="-35" dirty="0">
                <a:latin typeface="Trebuchet MS"/>
                <a:cs typeface="Trebuchet MS"/>
              </a:rPr>
              <a:t>.</a:t>
            </a:r>
            <a:r>
              <a:rPr sz="1100" spc="-110" dirty="0">
                <a:latin typeface="Trebuchet MS"/>
                <a:cs typeface="Trebuchet MS"/>
              </a:rPr>
              <a:t> </a:t>
            </a:r>
            <a:r>
              <a:rPr sz="1100" b="1" spc="25" dirty="0">
                <a:latin typeface="Trebuchet MS"/>
                <a:cs typeface="Trebuchet MS"/>
              </a:rPr>
              <a:t>St</a:t>
            </a:r>
            <a:r>
              <a:rPr sz="1100" b="1" spc="-15" dirty="0">
                <a:latin typeface="Trebuchet MS"/>
                <a:cs typeface="Trebuchet MS"/>
              </a:rPr>
              <a:t>a</a:t>
            </a:r>
            <a:r>
              <a:rPr sz="1100" b="1" spc="-5" dirty="0">
                <a:latin typeface="Trebuchet MS"/>
                <a:cs typeface="Trebuchet MS"/>
              </a:rPr>
              <a:t>t</a:t>
            </a:r>
            <a:r>
              <a:rPr sz="1100" b="1" spc="-35" dirty="0">
                <a:latin typeface="Trebuchet MS"/>
                <a:cs typeface="Trebuchet MS"/>
              </a:rPr>
              <a:t>i</a:t>
            </a:r>
            <a:r>
              <a:rPr sz="1100" b="1" spc="85" dirty="0">
                <a:latin typeface="Trebuchet MS"/>
                <a:cs typeface="Trebuchet MS"/>
              </a:rPr>
              <a:t>s</a:t>
            </a:r>
            <a:r>
              <a:rPr sz="1100" b="1" spc="-45" dirty="0">
                <a:latin typeface="Trebuchet MS"/>
                <a:cs typeface="Trebuchet MS"/>
              </a:rPr>
              <a:t>t</a:t>
            </a:r>
            <a:r>
              <a:rPr sz="1100" b="1" spc="-35" dirty="0">
                <a:latin typeface="Trebuchet MS"/>
                <a:cs typeface="Trebuchet MS"/>
              </a:rPr>
              <a:t>i</a:t>
            </a:r>
            <a:r>
              <a:rPr sz="1100" b="1" spc="30" dirty="0">
                <a:latin typeface="Trebuchet MS"/>
                <a:cs typeface="Trebuchet MS"/>
              </a:rPr>
              <a:t>c</a:t>
            </a:r>
            <a:r>
              <a:rPr sz="1100" b="1" spc="10" dirty="0">
                <a:latin typeface="Trebuchet MS"/>
                <a:cs typeface="Trebuchet MS"/>
              </a:rPr>
              <a:t>al</a:t>
            </a:r>
            <a:r>
              <a:rPr sz="1100" b="1" spc="-140" dirty="0">
                <a:latin typeface="Trebuchet MS"/>
                <a:cs typeface="Trebuchet MS"/>
              </a:rPr>
              <a:t> </a:t>
            </a:r>
            <a:r>
              <a:rPr sz="1100" b="1" spc="-5" dirty="0">
                <a:latin typeface="Trebuchet MS"/>
                <a:cs typeface="Trebuchet MS"/>
              </a:rPr>
              <a:t>An</a:t>
            </a:r>
            <a:r>
              <a:rPr sz="1100" b="1" dirty="0">
                <a:latin typeface="Trebuchet MS"/>
                <a:cs typeface="Trebuchet MS"/>
              </a:rPr>
              <a:t>a</a:t>
            </a:r>
            <a:r>
              <a:rPr sz="1100" b="1" spc="-15" dirty="0">
                <a:latin typeface="Trebuchet MS"/>
                <a:cs typeface="Trebuchet MS"/>
              </a:rPr>
              <a:t>l</a:t>
            </a:r>
            <a:r>
              <a:rPr sz="1100" b="1" spc="-40" dirty="0">
                <a:latin typeface="Trebuchet MS"/>
                <a:cs typeface="Trebuchet MS"/>
              </a:rPr>
              <a:t>y</a:t>
            </a:r>
            <a:r>
              <a:rPr sz="1100" b="1" spc="85" dirty="0">
                <a:latin typeface="Trebuchet MS"/>
                <a:cs typeface="Trebuchet MS"/>
              </a:rPr>
              <a:t>s</a:t>
            </a:r>
            <a:r>
              <a:rPr sz="1100" b="1" spc="-35" dirty="0">
                <a:latin typeface="Trebuchet MS"/>
                <a:cs typeface="Trebuchet MS"/>
              </a:rPr>
              <a:t>i</a:t>
            </a:r>
            <a:r>
              <a:rPr sz="1100" b="1" spc="85" dirty="0">
                <a:latin typeface="Trebuchet MS"/>
                <a:cs typeface="Trebuchet MS"/>
              </a:rPr>
              <a:t>s</a:t>
            </a:r>
            <a:r>
              <a:rPr sz="1100" b="1" spc="-75" dirty="0">
                <a:latin typeface="Trebuchet MS"/>
                <a:cs typeface="Trebuchet MS"/>
              </a:rPr>
              <a:t>:</a:t>
            </a:r>
            <a:r>
              <a:rPr sz="1100" b="1" spc="-114" dirty="0">
                <a:latin typeface="Trebuchet MS"/>
                <a:cs typeface="Trebuchet MS"/>
              </a:rPr>
              <a:t> </a:t>
            </a:r>
            <a:r>
              <a:rPr sz="1100" spc="-5" dirty="0">
                <a:latin typeface="Trebuchet MS"/>
                <a:cs typeface="Trebuchet MS"/>
              </a:rPr>
              <a:t>P</a:t>
            </a:r>
            <a:r>
              <a:rPr sz="1100" spc="-10" dirty="0">
                <a:latin typeface="Trebuchet MS"/>
                <a:cs typeface="Trebuchet MS"/>
              </a:rPr>
              <a:t>e</a:t>
            </a:r>
            <a:r>
              <a:rPr sz="1100" spc="-75" dirty="0">
                <a:latin typeface="Trebuchet MS"/>
                <a:cs typeface="Trebuchet MS"/>
              </a:rPr>
              <a:t>r</a:t>
            </a:r>
            <a:r>
              <a:rPr sz="1100" spc="-60" dirty="0">
                <a:latin typeface="Trebuchet MS"/>
                <a:cs typeface="Trebuchet MS"/>
              </a:rPr>
              <a:t>f</a:t>
            </a:r>
            <a:r>
              <a:rPr sz="1100" spc="-20" dirty="0">
                <a:latin typeface="Trebuchet MS"/>
                <a:cs typeface="Trebuchet MS"/>
              </a:rPr>
              <a:t>or</a:t>
            </a:r>
            <a:r>
              <a:rPr sz="1100" spc="15" dirty="0">
                <a:latin typeface="Trebuchet MS"/>
                <a:cs typeface="Trebuchet MS"/>
              </a:rPr>
              <a:t>m  </a:t>
            </a:r>
            <a:r>
              <a:rPr sz="1100" spc="90" dirty="0">
                <a:latin typeface="Trebuchet MS"/>
                <a:cs typeface="Trebuchet MS"/>
              </a:rPr>
              <a:t>s</a:t>
            </a:r>
            <a:r>
              <a:rPr sz="1100" spc="-80" dirty="0">
                <a:latin typeface="Trebuchet MS"/>
                <a:cs typeface="Trebuchet MS"/>
              </a:rPr>
              <a:t>t</a:t>
            </a:r>
            <a:r>
              <a:rPr sz="1100" spc="-50" dirty="0">
                <a:latin typeface="Trebuchet MS"/>
                <a:cs typeface="Trebuchet MS"/>
              </a:rPr>
              <a:t>a</a:t>
            </a:r>
            <a:r>
              <a:rPr sz="1100" spc="-35" dirty="0">
                <a:latin typeface="Trebuchet MS"/>
                <a:cs typeface="Trebuchet MS"/>
              </a:rPr>
              <a:t>t</a:t>
            </a:r>
            <a:r>
              <a:rPr sz="1100" spc="20" dirty="0">
                <a:latin typeface="Trebuchet MS"/>
                <a:cs typeface="Trebuchet MS"/>
              </a:rPr>
              <a:t>is</a:t>
            </a:r>
            <a:r>
              <a:rPr sz="1100" spc="-80" dirty="0">
                <a:latin typeface="Trebuchet MS"/>
                <a:cs typeface="Trebuchet MS"/>
              </a:rPr>
              <a:t>t</a:t>
            </a:r>
            <a:r>
              <a:rPr sz="1100" spc="-10" dirty="0">
                <a:latin typeface="Trebuchet MS"/>
                <a:cs typeface="Trebuchet MS"/>
              </a:rPr>
              <a:t>i</a:t>
            </a:r>
            <a:r>
              <a:rPr sz="1100" spc="-15" dirty="0">
                <a:latin typeface="Trebuchet MS"/>
                <a:cs typeface="Trebuchet MS"/>
              </a:rPr>
              <a:t>c</a:t>
            </a:r>
            <a:r>
              <a:rPr sz="1100" spc="-25" dirty="0">
                <a:latin typeface="Trebuchet MS"/>
                <a:cs typeface="Trebuchet MS"/>
              </a:rPr>
              <a:t>a</a:t>
            </a:r>
            <a:r>
              <a:rPr sz="1100" spc="-15" dirty="0">
                <a:latin typeface="Trebuchet MS"/>
                <a:cs typeface="Trebuchet MS"/>
              </a:rPr>
              <a:t>l</a:t>
            </a:r>
            <a:r>
              <a:rPr sz="1100" spc="-140" dirty="0">
                <a:latin typeface="Trebuchet MS"/>
                <a:cs typeface="Trebuchet MS"/>
              </a:rPr>
              <a:t> </a:t>
            </a:r>
            <a:r>
              <a:rPr sz="1100" dirty="0">
                <a:latin typeface="Trebuchet MS"/>
                <a:cs typeface="Trebuchet MS"/>
              </a:rPr>
              <a:t>a</a:t>
            </a:r>
            <a:r>
              <a:rPr sz="1100" spc="5" dirty="0">
                <a:latin typeface="Trebuchet MS"/>
                <a:cs typeface="Trebuchet MS"/>
              </a:rPr>
              <a:t>n</a:t>
            </a:r>
            <a:r>
              <a:rPr sz="1100" spc="-30" dirty="0">
                <a:latin typeface="Trebuchet MS"/>
                <a:cs typeface="Trebuchet MS"/>
              </a:rPr>
              <a:t>al</a:t>
            </a:r>
            <a:r>
              <a:rPr sz="1100" spc="-25" dirty="0">
                <a:latin typeface="Trebuchet MS"/>
                <a:cs typeface="Trebuchet MS"/>
              </a:rPr>
              <a:t>y</a:t>
            </a:r>
            <a:r>
              <a:rPr sz="1100" spc="90" dirty="0">
                <a:latin typeface="Trebuchet MS"/>
                <a:cs typeface="Trebuchet MS"/>
              </a:rPr>
              <a:t>s</a:t>
            </a:r>
            <a:r>
              <a:rPr sz="1100" spc="20" dirty="0">
                <a:latin typeface="Trebuchet MS"/>
                <a:cs typeface="Trebuchet MS"/>
              </a:rPr>
              <a:t>is</a:t>
            </a:r>
            <a:r>
              <a:rPr sz="1100" spc="-140" dirty="0">
                <a:latin typeface="Trebuchet MS"/>
                <a:cs typeface="Trebuchet MS"/>
              </a:rPr>
              <a:t> </a:t>
            </a:r>
            <a:r>
              <a:rPr sz="1100" spc="10" dirty="0">
                <a:latin typeface="Trebuchet MS"/>
                <a:cs typeface="Trebuchet MS"/>
              </a:rPr>
              <a:t>on</a:t>
            </a:r>
            <a:r>
              <a:rPr sz="1100" spc="-125"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20" dirty="0">
                <a:latin typeface="Trebuchet MS"/>
                <a:cs typeface="Trebuchet MS"/>
              </a:rPr>
              <a:t>e</a:t>
            </a:r>
            <a:r>
              <a:rPr sz="1100" spc="-125" dirty="0">
                <a:latin typeface="Trebuchet MS"/>
                <a:cs typeface="Trebuchet MS"/>
              </a:rPr>
              <a:t> </a:t>
            </a:r>
            <a:r>
              <a:rPr sz="1100" spc="5" dirty="0">
                <a:latin typeface="Trebuchet MS"/>
                <a:cs typeface="Trebuchet MS"/>
              </a:rPr>
              <a:t>d</a:t>
            </a:r>
            <a:r>
              <a:rPr sz="1100" spc="-50" dirty="0">
                <a:latin typeface="Trebuchet MS"/>
                <a:cs typeface="Trebuchet MS"/>
              </a:rPr>
              <a:t>a</a:t>
            </a:r>
            <a:r>
              <a:rPr sz="1100" spc="-35" dirty="0">
                <a:latin typeface="Trebuchet MS"/>
                <a:cs typeface="Trebuchet MS"/>
              </a:rPr>
              <a:t>t</a:t>
            </a:r>
            <a:r>
              <a:rPr sz="1100" spc="5" dirty="0">
                <a:latin typeface="Trebuchet MS"/>
                <a:cs typeface="Trebuchet MS"/>
              </a:rPr>
              <a:t>a</a:t>
            </a:r>
            <a:r>
              <a:rPr sz="1100" spc="-114" dirty="0">
                <a:latin typeface="Trebuchet MS"/>
                <a:cs typeface="Trebuchet MS"/>
              </a:rPr>
              <a:t> </a:t>
            </a:r>
            <a:r>
              <a:rPr sz="1100" spc="-80" dirty="0">
                <a:latin typeface="Trebuchet MS"/>
                <a:cs typeface="Trebuchet MS"/>
              </a:rPr>
              <a:t>t</a:t>
            </a:r>
            <a:r>
              <a:rPr sz="1100" spc="15" dirty="0">
                <a:latin typeface="Trebuchet MS"/>
                <a:cs typeface="Trebuchet MS"/>
              </a:rPr>
              <a:t>o</a:t>
            </a:r>
            <a:endParaRPr sz="1100" dirty="0">
              <a:latin typeface="Trebuchet MS"/>
              <a:cs typeface="Trebuchet MS"/>
            </a:endParaRPr>
          </a:p>
          <a:p>
            <a:pPr marL="417830" marR="5080" indent="-405765">
              <a:lnSpc>
                <a:spcPct val="101800"/>
              </a:lnSpc>
            </a:pPr>
            <a:r>
              <a:rPr sz="1100" spc="5" dirty="0">
                <a:latin typeface="Trebuchet MS"/>
                <a:cs typeface="Trebuchet MS"/>
              </a:rPr>
              <a:t>un</a:t>
            </a:r>
            <a:r>
              <a:rPr sz="1100" spc="25" dirty="0">
                <a:latin typeface="Trebuchet MS"/>
                <a:cs typeface="Trebuchet MS"/>
              </a:rPr>
              <a:t>c</a:t>
            </a:r>
            <a:r>
              <a:rPr sz="1100" spc="-15" dirty="0">
                <a:latin typeface="Trebuchet MS"/>
                <a:cs typeface="Trebuchet MS"/>
              </a:rPr>
              <a:t>o</a:t>
            </a:r>
            <a:r>
              <a:rPr sz="1100" spc="-5" dirty="0">
                <a:latin typeface="Trebuchet MS"/>
                <a:cs typeface="Trebuchet MS"/>
              </a:rPr>
              <a:t>v</a:t>
            </a:r>
            <a:r>
              <a:rPr sz="1100" spc="-30" dirty="0">
                <a:latin typeface="Trebuchet MS"/>
                <a:cs typeface="Trebuchet MS"/>
              </a:rPr>
              <a:t>e</a:t>
            </a:r>
            <a:r>
              <a:rPr sz="1100" spc="-60" dirty="0">
                <a:latin typeface="Trebuchet MS"/>
                <a:cs typeface="Trebuchet MS"/>
              </a:rPr>
              <a:t>r</a:t>
            </a:r>
            <a:r>
              <a:rPr sz="1100" spc="-125" dirty="0">
                <a:latin typeface="Trebuchet MS"/>
                <a:cs typeface="Trebuchet MS"/>
              </a:rPr>
              <a:t> </a:t>
            </a:r>
            <a:r>
              <a:rPr sz="1100" spc="-80" dirty="0">
                <a:latin typeface="Trebuchet MS"/>
                <a:cs typeface="Trebuchet MS"/>
              </a:rPr>
              <a:t>t</a:t>
            </a:r>
            <a:r>
              <a:rPr sz="1100" spc="-25" dirty="0">
                <a:latin typeface="Trebuchet MS"/>
                <a:cs typeface="Trebuchet MS"/>
              </a:rPr>
              <a:t>ren</a:t>
            </a:r>
            <a:r>
              <a:rPr sz="1100" spc="-20" dirty="0">
                <a:latin typeface="Trebuchet MS"/>
                <a:cs typeface="Trebuchet MS"/>
              </a:rPr>
              <a:t>d</a:t>
            </a:r>
            <a:r>
              <a:rPr sz="1100" spc="90" dirty="0">
                <a:latin typeface="Trebuchet MS"/>
                <a:cs typeface="Trebuchet MS"/>
              </a:rPr>
              <a:t>s</a:t>
            </a:r>
            <a:r>
              <a:rPr sz="1100" spc="-90" dirty="0">
                <a:latin typeface="Trebuchet MS"/>
                <a:cs typeface="Trebuchet MS"/>
              </a:rPr>
              <a:t>,</a:t>
            </a:r>
            <a:r>
              <a:rPr sz="1100" spc="-135" dirty="0">
                <a:latin typeface="Trebuchet MS"/>
                <a:cs typeface="Trebuchet MS"/>
              </a:rPr>
              <a:t> </a:t>
            </a:r>
            <a:r>
              <a:rPr sz="1100" spc="25" dirty="0">
                <a:latin typeface="Trebuchet MS"/>
                <a:cs typeface="Trebuchet MS"/>
              </a:rPr>
              <a:t>c</a:t>
            </a:r>
            <a:r>
              <a:rPr sz="1100" spc="-20" dirty="0">
                <a:latin typeface="Trebuchet MS"/>
                <a:cs typeface="Trebuchet MS"/>
              </a:rPr>
              <a:t>or</a:t>
            </a:r>
            <a:r>
              <a:rPr sz="1100" spc="-45" dirty="0">
                <a:latin typeface="Trebuchet MS"/>
                <a:cs typeface="Trebuchet MS"/>
              </a:rPr>
              <a:t>rela</a:t>
            </a:r>
            <a:r>
              <a:rPr sz="1100" spc="-35" dirty="0">
                <a:latin typeface="Trebuchet MS"/>
                <a:cs typeface="Trebuchet MS"/>
              </a:rPr>
              <a:t>t</a:t>
            </a:r>
            <a:r>
              <a:rPr sz="1100" spc="-10" dirty="0">
                <a:latin typeface="Trebuchet MS"/>
                <a:cs typeface="Trebuchet MS"/>
              </a:rPr>
              <a:t>io</a:t>
            </a:r>
            <a:r>
              <a:rPr sz="1100" spc="-5" dirty="0">
                <a:latin typeface="Trebuchet MS"/>
                <a:cs typeface="Trebuchet MS"/>
              </a:rPr>
              <a:t>n</a:t>
            </a:r>
            <a:r>
              <a:rPr sz="1100" spc="90" dirty="0">
                <a:latin typeface="Trebuchet MS"/>
                <a:cs typeface="Trebuchet MS"/>
              </a:rPr>
              <a:t>s</a:t>
            </a:r>
            <a:r>
              <a:rPr sz="1100" spc="-90" dirty="0">
                <a:latin typeface="Trebuchet MS"/>
                <a:cs typeface="Trebuchet MS"/>
              </a:rPr>
              <a:t>,</a:t>
            </a:r>
            <a:r>
              <a:rPr sz="1100" spc="-145" dirty="0">
                <a:latin typeface="Trebuchet MS"/>
                <a:cs typeface="Trebuchet MS"/>
              </a:rPr>
              <a:t> </a:t>
            </a:r>
            <a:r>
              <a:rPr sz="1100" dirty="0">
                <a:latin typeface="Trebuchet MS"/>
                <a:cs typeface="Trebuchet MS"/>
              </a:rPr>
              <a:t>a</a:t>
            </a:r>
            <a:r>
              <a:rPr sz="1100" spc="5" dirty="0">
                <a:latin typeface="Trebuchet MS"/>
                <a:cs typeface="Trebuchet MS"/>
              </a:rPr>
              <a:t>nd</a:t>
            </a:r>
            <a:r>
              <a:rPr sz="1100" spc="-125" dirty="0">
                <a:latin typeface="Trebuchet MS"/>
                <a:cs typeface="Trebuchet MS"/>
              </a:rPr>
              <a:t> </a:t>
            </a:r>
            <a:r>
              <a:rPr sz="1100" spc="-35" dirty="0">
                <a:latin typeface="Trebuchet MS"/>
                <a:cs typeface="Trebuchet MS"/>
              </a:rPr>
              <a:t>ot</a:t>
            </a:r>
            <a:r>
              <a:rPr sz="1100" spc="5" dirty="0">
                <a:latin typeface="Trebuchet MS"/>
                <a:cs typeface="Trebuchet MS"/>
              </a:rPr>
              <a:t>h</a:t>
            </a:r>
            <a:r>
              <a:rPr sz="1100" spc="-30" dirty="0">
                <a:latin typeface="Trebuchet MS"/>
                <a:cs typeface="Trebuchet MS"/>
              </a:rPr>
              <a:t>e</a:t>
            </a:r>
            <a:r>
              <a:rPr sz="1100" spc="-50" dirty="0">
                <a:latin typeface="Trebuchet MS"/>
                <a:cs typeface="Trebuchet MS"/>
              </a:rPr>
              <a:t>r  </a:t>
            </a:r>
            <a:r>
              <a:rPr sz="1100" spc="20" dirty="0">
                <a:latin typeface="Trebuchet MS"/>
                <a:cs typeface="Trebuchet MS"/>
              </a:rPr>
              <a:t>m</a:t>
            </a:r>
            <a:r>
              <a:rPr sz="1100" spc="-30" dirty="0">
                <a:latin typeface="Trebuchet MS"/>
                <a:cs typeface="Trebuchet MS"/>
              </a:rPr>
              <a:t>e</a:t>
            </a:r>
            <a:r>
              <a:rPr sz="1100" dirty="0">
                <a:latin typeface="Trebuchet MS"/>
                <a:cs typeface="Trebuchet MS"/>
              </a:rPr>
              <a:t>a</a:t>
            </a:r>
            <a:r>
              <a:rPr sz="1100" spc="5" dirty="0">
                <a:latin typeface="Trebuchet MS"/>
                <a:cs typeface="Trebuchet MS"/>
              </a:rPr>
              <a:t>n</a:t>
            </a:r>
            <a:r>
              <a:rPr sz="1100" spc="-25" dirty="0">
                <a:latin typeface="Trebuchet MS"/>
                <a:cs typeface="Trebuchet MS"/>
              </a:rPr>
              <a:t>in</a:t>
            </a:r>
            <a:r>
              <a:rPr sz="1100" spc="-20" dirty="0">
                <a:latin typeface="Trebuchet MS"/>
                <a:cs typeface="Trebuchet MS"/>
              </a:rPr>
              <a:t>g</a:t>
            </a:r>
            <a:r>
              <a:rPr sz="1100" spc="-75" dirty="0">
                <a:latin typeface="Trebuchet MS"/>
                <a:cs typeface="Trebuchet MS"/>
              </a:rPr>
              <a:t>f</a:t>
            </a:r>
            <a:r>
              <a:rPr sz="1100" spc="5" dirty="0">
                <a:latin typeface="Trebuchet MS"/>
                <a:cs typeface="Trebuchet MS"/>
              </a:rPr>
              <a:t>u</a:t>
            </a:r>
            <a:r>
              <a:rPr sz="1100" spc="-40" dirty="0">
                <a:latin typeface="Trebuchet MS"/>
                <a:cs typeface="Trebuchet MS"/>
              </a:rPr>
              <a:t>l</a:t>
            </a:r>
            <a:r>
              <a:rPr sz="1100" spc="-130" dirty="0">
                <a:latin typeface="Trebuchet MS"/>
                <a:cs typeface="Trebuchet MS"/>
              </a:rPr>
              <a:t> </a:t>
            </a:r>
            <a:r>
              <a:rPr sz="1100" spc="-45" dirty="0">
                <a:latin typeface="Trebuchet MS"/>
                <a:cs typeface="Trebuchet MS"/>
              </a:rPr>
              <a:t>rela</a:t>
            </a:r>
            <a:r>
              <a:rPr sz="1100" spc="-35" dirty="0">
                <a:latin typeface="Trebuchet MS"/>
                <a:cs typeface="Trebuchet MS"/>
              </a:rPr>
              <a:t>t</a:t>
            </a:r>
            <a:r>
              <a:rPr sz="1100" spc="-10" dirty="0">
                <a:latin typeface="Trebuchet MS"/>
                <a:cs typeface="Trebuchet MS"/>
              </a:rPr>
              <a:t>io</a:t>
            </a:r>
            <a:r>
              <a:rPr sz="1100" spc="-5" dirty="0">
                <a:latin typeface="Trebuchet MS"/>
                <a:cs typeface="Trebuchet MS"/>
              </a:rPr>
              <a:t>n</a:t>
            </a:r>
            <a:r>
              <a:rPr sz="1100" spc="90" dirty="0">
                <a:latin typeface="Trebuchet MS"/>
                <a:cs typeface="Trebuchet MS"/>
              </a:rPr>
              <a:t>s</a:t>
            </a:r>
            <a:r>
              <a:rPr sz="1100" spc="5" dirty="0">
                <a:latin typeface="Trebuchet MS"/>
                <a:cs typeface="Trebuchet MS"/>
              </a:rPr>
              <a:t>h</a:t>
            </a:r>
            <a:r>
              <a:rPr sz="1100" spc="-15" dirty="0">
                <a:latin typeface="Trebuchet MS"/>
                <a:cs typeface="Trebuchet MS"/>
              </a:rPr>
              <a:t>i</a:t>
            </a:r>
            <a:r>
              <a:rPr sz="1100" spc="-40" dirty="0">
                <a:latin typeface="Trebuchet MS"/>
                <a:cs typeface="Trebuchet MS"/>
              </a:rPr>
              <a:t>p</a:t>
            </a:r>
            <a:r>
              <a:rPr sz="1100" spc="90" dirty="0">
                <a:latin typeface="Trebuchet MS"/>
                <a:cs typeface="Trebuchet MS"/>
              </a:rPr>
              <a:t>s</a:t>
            </a:r>
            <a:r>
              <a:rPr sz="1100" spc="-90" dirty="0">
                <a:latin typeface="Trebuchet MS"/>
                <a:cs typeface="Trebuchet MS"/>
              </a:rPr>
              <a:t>.</a:t>
            </a:r>
            <a:endParaRPr sz="1100" dirty="0">
              <a:latin typeface="Trebuchet MS"/>
              <a:cs typeface="Trebuchet MS"/>
            </a:endParaRPr>
          </a:p>
        </p:txBody>
      </p:sp>
      <p:sp>
        <p:nvSpPr>
          <p:cNvPr id="19" name="object 11">
            <a:extLst>
              <a:ext uri="{FF2B5EF4-FFF2-40B4-BE49-F238E27FC236}">
                <a16:creationId xmlns:a16="http://schemas.microsoft.com/office/drawing/2014/main" id="{15EB3D7D-0A87-AB11-939E-4C5DD8A6D9AE}"/>
              </a:ext>
            </a:extLst>
          </p:cNvPr>
          <p:cNvSpPr/>
          <p:nvPr/>
        </p:nvSpPr>
        <p:spPr>
          <a:xfrm>
            <a:off x="5725053" y="3767468"/>
            <a:ext cx="675640" cy="732790"/>
          </a:xfrm>
          <a:custGeom>
            <a:avLst/>
            <a:gdLst/>
            <a:ahLst/>
            <a:cxnLst/>
            <a:rect l="l" t="t" r="r" b="b"/>
            <a:pathLst>
              <a:path w="675640" h="732789">
                <a:moveTo>
                  <a:pt x="328676" y="469112"/>
                </a:moveTo>
                <a:lnTo>
                  <a:pt x="321729" y="465467"/>
                </a:lnTo>
                <a:lnTo>
                  <a:pt x="310845" y="460768"/>
                </a:lnTo>
                <a:lnTo>
                  <a:pt x="299758" y="456692"/>
                </a:lnTo>
                <a:lnTo>
                  <a:pt x="288772" y="453123"/>
                </a:lnTo>
                <a:lnTo>
                  <a:pt x="264337" y="404253"/>
                </a:lnTo>
                <a:lnTo>
                  <a:pt x="208800" y="404253"/>
                </a:lnTo>
                <a:lnTo>
                  <a:pt x="184365" y="453123"/>
                </a:lnTo>
                <a:lnTo>
                  <a:pt x="172910" y="456692"/>
                </a:lnTo>
                <a:lnTo>
                  <a:pt x="161874" y="460768"/>
                </a:lnTo>
                <a:lnTo>
                  <a:pt x="151257" y="465467"/>
                </a:lnTo>
                <a:lnTo>
                  <a:pt x="141046" y="470903"/>
                </a:lnTo>
                <a:lnTo>
                  <a:pt x="88849" y="453123"/>
                </a:lnTo>
                <a:lnTo>
                  <a:pt x="49974" y="491998"/>
                </a:lnTo>
                <a:lnTo>
                  <a:pt x="66636" y="544207"/>
                </a:lnTo>
                <a:lnTo>
                  <a:pt x="61201" y="554570"/>
                </a:lnTo>
                <a:lnTo>
                  <a:pt x="56502" y="565442"/>
                </a:lnTo>
                <a:lnTo>
                  <a:pt x="52425" y="576541"/>
                </a:lnTo>
                <a:lnTo>
                  <a:pt x="48869" y="587527"/>
                </a:lnTo>
                <a:lnTo>
                  <a:pt x="0" y="611962"/>
                </a:lnTo>
                <a:lnTo>
                  <a:pt x="0" y="667499"/>
                </a:lnTo>
                <a:lnTo>
                  <a:pt x="48869" y="691934"/>
                </a:lnTo>
                <a:lnTo>
                  <a:pt x="52425" y="703376"/>
                </a:lnTo>
                <a:lnTo>
                  <a:pt x="56502" y="714425"/>
                </a:lnTo>
                <a:lnTo>
                  <a:pt x="61201" y="725043"/>
                </a:lnTo>
                <a:lnTo>
                  <a:pt x="65214" y="732561"/>
                </a:lnTo>
                <a:lnTo>
                  <a:pt x="153885" y="643890"/>
                </a:lnTo>
                <a:lnTo>
                  <a:pt x="153263" y="640842"/>
                </a:lnTo>
                <a:lnTo>
                  <a:pt x="159880" y="608139"/>
                </a:lnTo>
                <a:lnTo>
                  <a:pt x="177838" y="581698"/>
                </a:lnTo>
                <a:lnTo>
                  <a:pt x="204343" y="563994"/>
                </a:lnTo>
                <a:lnTo>
                  <a:pt x="236562" y="557530"/>
                </a:lnTo>
                <a:lnTo>
                  <a:pt x="239623" y="558152"/>
                </a:lnTo>
                <a:lnTo>
                  <a:pt x="240245" y="557530"/>
                </a:lnTo>
                <a:lnTo>
                  <a:pt x="326885" y="470903"/>
                </a:lnTo>
                <a:lnTo>
                  <a:pt x="328676" y="469112"/>
                </a:lnTo>
                <a:close/>
              </a:path>
              <a:path w="675640" h="732789">
                <a:moveTo>
                  <a:pt x="675284" y="88823"/>
                </a:moveTo>
                <a:lnTo>
                  <a:pt x="653046" y="66611"/>
                </a:lnTo>
                <a:lnTo>
                  <a:pt x="635292" y="48869"/>
                </a:lnTo>
                <a:lnTo>
                  <a:pt x="583095" y="66611"/>
                </a:lnTo>
                <a:lnTo>
                  <a:pt x="572884" y="61175"/>
                </a:lnTo>
                <a:lnTo>
                  <a:pt x="562267" y="56476"/>
                </a:lnTo>
                <a:lnTo>
                  <a:pt x="551230" y="52412"/>
                </a:lnTo>
                <a:lnTo>
                  <a:pt x="539775" y="48869"/>
                </a:lnTo>
                <a:lnTo>
                  <a:pt x="515340" y="0"/>
                </a:lnTo>
                <a:lnTo>
                  <a:pt x="459816" y="0"/>
                </a:lnTo>
                <a:lnTo>
                  <a:pt x="435381" y="48869"/>
                </a:lnTo>
                <a:lnTo>
                  <a:pt x="423926" y="52412"/>
                </a:lnTo>
                <a:lnTo>
                  <a:pt x="412889" y="56476"/>
                </a:lnTo>
                <a:lnTo>
                  <a:pt x="402259" y="61175"/>
                </a:lnTo>
                <a:lnTo>
                  <a:pt x="392061" y="66611"/>
                </a:lnTo>
                <a:lnTo>
                  <a:pt x="339864" y="48869"/>
                </a:lnTo>
                <a:lnTo>
                  <a:pt x="299872" y="88823"/>
                </a:lnTo>
                <a:lnTo>
                  <a:pt x="317639" y="141020"/>
                </a:lnTo>
                <a:lnTo>
                  <a:pt x="312216" y="151231"/>
                </a:lnTo>
                <a:lnTo>
                  <a:pt x="307505" y="161848"/>
                </a:lnTo>
                <a:lnTo>
                  <a:pt x="303428" y="172885"/>
                </a:lnTo>
                <a:lnTo>
                  <a:pt x="299872" y="184340"/>
                </a:lnTo>
                <a:lnTo>
                  <a:pt x="251002" y="208775"/>
                </a:lnTo>
                <a:lnTo>
                  <a:pt x="251002" y="264312"/>
                </a:lnTo>
                <a:lnTo>
                  <a:pt x="299872" y="288747"/>
                </a:lnTo>
                <a:lnTo>
                  <a:pt x="303428" y="300202"/>
                </a:lnTo>
                <a:lnTo>
                  <a:pt x="307505" y="311238"/>
                </a:lnTo>
                <a:lnTo>
                  <a:pt x="312216" y="321856"/>
                </a:lnTo>
                <a:lnTo>
                  <a:pt x="317652" y="332066"/>
                </a:lnTo>
                <a:lnTo>
                  <a:pt x="299872" y="384263"/>
                </a:lnTo>
                <a:lnTo>
                  <a:pt x="338747" y="423138"/>
                </a:lnTo>
                <a:lnTo>
                  <a:pt x="390944" y="405371"/>
                </a:lnTo>
                <a:lnTo>
                  <a:pt x="391909" y="405879"/>
                </a:lnTo>
                <a:lnTo>
                  <a:pt x="392417" y="405371"/>
                </a:lnTo>
                <a:lnTo>
                  <a:pt x="479564" y="318223"/>
                </a:lnTo>
                <a:lnTo>
                  <a:pt x="454875" y="313232"/>
                </a:lnTo>
                <a:lnTo>
                  <a:pt x="428434" y="295275"/>
                </a:lnTo>
                <a:lnTo>
                  <a:pt x="410730" y="268770"/>
                </a:lnTo>
                <a:lnTo>
                  <a:pt x="404279" y="236537"/>
                </a:lnTo>
                <a:lnTo>
                  <a:pt x="410883" y="204317"/>
                </a:lnTo>
                <a:lnTo>
                  <a:pt x="428853" y="177812"/>
                </a:lnTo>
                <a:lnTo>
                  <a:pt x="455345" y="159854"/>
                </a:lnTo>
                <a:lnTo>
                  <a:pt x="487578" y="153238"/>
                </a:lnTo>
                <a:lnTo>
                  <a:pt x="520268" y="159854"/>
                </a:lnTo>
                <a:lnTo>
                  <a:pt x="546722" y="177812"/>
                </a:lnTo>
                <a:lnTo>
                  <a:pt x="564426" y="204317"/>
                </a:lnTo>
                <a:lnTo>
                  <a:pt x="569264" y="228523"/>
                </a:lnTo>
                <a:lnTo>
                  <a:pt x="644550" y="153238"/>
                </a:lnTo>
                <a:lnTo>
                  <a:pt x="657885" y="139903"/>
                </a:lnTo>
                <a:lnTo>
                  <a:pt x="675284" y="88823"/>
                </a:lnTo>
                <a:close/>
              </a:path>
            </a:pathLst>
          </a:custGeom>
          <a:solidFill>
            <a:srgbClr val="4EA72D"/>
          </a:solidFill>
        </p:spPr>
        <p:txBody>
          <a:bodyPr wrap="square" lIns="0" tIns="0" rIns="0" bIns="0" rtlCol="0"/>
          <a:lstStyle/>
          <a:p>
            <a:endParaRPr/>
          </a:p>
        </p:txBody>
      </p:sp>
      <p:sp>
        <p:nvSpPr>
          <p:cNvPr id="20" name="object 12">
            <a:extLst>
              <a:ext uri="{FF2B5EF4-FFF2-40B4-BE49-F238E27FC236}">
                <a16:creationId xmlns:a16="http://schemas.microsoft.com/office/drawing/2014/main" id="{DDC0C4F7-DC78-DCC2-4546-C4FDBA06D5F0}"/>
              </a:ext>
            </a:extLst>
          </p:cNvPr>
          <p:cNvSpPr txBox="1"/>
          <p:nvPr/>
        </p:nvSpPr>
        <p:spPr>
          <a:xfrm>
            <a:off x="4848187" y="4427061"/>
            <a:ext cx="2404110" cy="1047115"/>
          </a:xfrm>
          <a:prstGeom prst="rect">
            <a:avLst/>
          </a:prstGeom>
        </p:spPr>
        <p:txBody>
          <a:bodyPr vert="horz" wrap="square" lIns="0" tIns="10160" rIns="0" bIns="0" rtlCol="0">
            <a:spAutoFit/>
          </a:bodyPr>
          <a:lstStyle/>
          <a:p>
            <a:pPr marL="12700" marR="5080" indent="237490">
              <a:lnSpc>
                <a:spcPct val="101800"/>
              </a:lnSpc>
              <a:spcBef>
                <a:spcPts val="80"/>
              </a:spcBef>
            </a:pPr>
            <a:r>
              <a:rPr sz="1100" spc="-50" dirty="0">
                <a:latin typeface="Trebuchet MS"/>
                <a:cs typeface="Trebuchet MS"/>
              </a:rPr>
              <a:t>5</a:t>
            </a:r>
            <a:r>
              <a:rPr sz="1100" spc="-35" dirty="0">
                <a:latin typeface="Trebuchet MS"/>
                <a:cs typeface="Trebuchet MS"/>
              </a:rPr>
              <a:t>.</a:t>
            </a:r>
            <a:r>
              <a:rPr sz="1100" spc="-110" dirty="0">
                <a:latin typeface="Trebuchet MS"/>
                <a:cs typeface="Trebuchet MS"/>
              </a:rPr>
              <a:t> </a:t>
            </a:r>
            <a:r>
              <a:rPr sz="1100" b="1" spc="-55" dirty="0">
                <a:latin typeface="Trebuchet MS"/>
                <a:cs typeface="Trebuchet MS"/>
              </a:rPr>
              <a:t>F</a:t>
            </a:r>
            <a:r>
              <a:rPr sz="1100" b="1" spc="-20" dirty="0">
                <a:latin typeface="Trebuchet MS"/>
                <a:cs typeface="Trebuchet MS"/>
              </a:rPr>
              <a:t>ea</a:t>
            </a:r>
            <a:r>
              <a:rPr sz="1100" b="1" spc="-15" dirty="0">
                <a:latin typeface="Trebuchet MS"/>
                <a:cs typeface="Trebuchet MS"/>
              </a:rPr>
              <a:t>t</a:t>
            </a:r>
            <a:r>
              <a:rPr sz="1100" b="1" spc="-10" dirty="0">
                <a:latin typeface="Trebuchet MS"/>
                <a:cs typeface="Trebuchet MS"/>
              </a:rPr>
              <a:t>u</a:t>
            </a:r>
            <a:r>
              <a:rPr sz="1100" b="1" spc="-40" dirty="0">
                <a:latin typeface="Trebuchet MS"/>
                <a:cs typeface="Trebuchet MS"/>
              </a:rPr>
              <a:t>r</a:t>
            </a:r>
            <a:r>
              <a:rPr sz="1100" b="1" spc="-50" dirty="0">
                <a:latin typeface="Trebuchet MS"/>
                <a:cs typeface="Trebuchet MS"/>
              </a:rPr>
              <a:t>e</a:t>
            </a:r>
            <a:r>
              <a:rPr sz="1100" b="1" spc="-130" dirty="0">
                <a:latin typeface="Trebuchet MS"/>
                <a:cs typeface="Trebuchet MS"/>
              </a:rPr>
              <a:t> </a:t>
            </a:r>
            <a:r>
              <a:rPr sz="1100" b="1" spc="5" dirty="0">
                <a:latin typeface="Trebuchet MS"/>
                <a:cs typeface="Trebuchet MS"/>
              </a:rPr>
              <a:t>E</a:t>
            </a:r>
            <a:r>
              <a:rPr sz="1100" b="1" spc="-5" dirty="0">
                <a:latin typeface="Trebuchet MS"/>
                <a:cs typeface="Trebuchet MS"/>
              </a:rPr>
              <a:t>ng</a:t>
            </a:r>
            <a:r>
              <a:rPr sz="1100" b="1" spc="-35" dirty="0">
                <a:latin typeface="Trebuchet MS"/>
                <a:cs typeface="Trebuchet MS"/>
              </a:rPr>
              <a:t>i</a:t>
            </a:r>
            <a:r>
              <a:rPr sz="1100" b="1" spc="-20" dirty="0">
                <a:latin typeface="Trebuchet MS"/>
                <a:cs typeface="Trebuchet MS"/>
              </a:rPr>
              <a:t>n</a:t>
            </a:r>
            <a:r>
              <a:rPr sz="1100" b="1" spc="-25" dirty="0">
                <a:latin typeface="Trebuchet MS"/>
                <a:cs typeface="Trebuchet MS"/>
              </a:rPr>
              <a:t>e</a:t>
            </a:r>
            <a:r>
              <a:rPr sz="1100" b="1" spc="-40" dirty="0">
                <a:latin typeface="Trebuchet MS"/>
                <a:cs typeface="Trebuchet MS"/>
              </a:rPr>
              <a:t>ering</a:t>
            </a:r>
            <a:r>
              <a:rPr sz="1100" b="1" spc="-25" dirty="0">
                <a:latin typeface="Trebuchet MS"/>
                <a:cs typeface="Trebuchet MS"/>
              </a:rPr>
              <a:t>:</a:t>
            </a:r>
            <a:r>
              <a:rPr sz="1100" b="1" spc="-120" dirty="0">
                <a:latin typeface="Trebuchet MS"/>
                <a:cs typeface="Trebuchet MS"/>
              </a:rPr>
              <a:t> </a:t>
            </a:r>
            <a:r>
              <a:rPr sz="1100" spc="-50" dirty="0">
                <a:latin typeface="Trebuchet MS"/>
                <a:cs typeface="Trebuchet MS"/>
              </a:rPr>
              <a:t>Ex</a:t>
            </a:r>
            <a:r>
              <a:rPr sz="1100" spc="-35" dirty="0">
                <a:latin typeface="Trebuchet MS"/>
                <a:cs typeface="Trebuchet MS"/>
              </a:rPr>
              <a:t>t</a:t>
            </a:r>
            <a:r>
              <a:rPr sz="1100" spc="-30" dirty="0">
                <a:latin typeface="Trebuchet MS"/>
                <a:cs typeface="Trebuchet MS"/>
              </a:rPr>
              <a:t>ra</a:t>
            </a:r>
            <a:r>
              <a:rPr sz="1100" spc="25" dirty="0">
                <a:latin typeface="Trebuchet MS"/>
                <a:cs typeface="Trebuchet MS"/>
              </a:rPr>
              <a:t>c</a:t>
            </a:r>
            <a:r>
              <a:rPr sz="1100" spc="-70" dirty="0">
                <a:latin typeface="Trebuchet MS"/>
                <a:cs typeface="Trebuchet MS"/>
              </a:rPr>
              <a:t>t  </a:t>
            </a:r>
            <a:r>
              <a:rPr sz="1100" spc="-40" dirty="0">
                <a:latin typeface="Trebuchet MS"/>
                <a:cs typeface="Trebuchet MS"/>
              </a:rPr>
              <a:t>rel</a:t>
            </a:r>
            <a:r>
              <a:rPr sz="1100" spc="-55" dirty="0">
                <a:latin typeface="Trebuchet MS"/>
                <a:cs typeface="Trebuchet MS"/>
              </a:rPr>
              <a:t>e</a:t>
            </a:r>
            <a:r>
              <a:rPr sz="1100" spc="-40" dirty="0">
                <a:latin typeface="Trebuchet MS"/>
                <a:cs typeface="Trebuchet MS"/>
              </a:rPr>
              <a:t>v</a:t>
            </a:r>
            <a:r>
              <a:rPr sz="1100" dirty="0">
                <a:latin typeface="Trebuchet MS"/>
                <a:cs typeface="Trebuchet MS"/>
              </a:rPr>
              <a:t>a</a:t>
            </a:r>
            <a:r>
              <a:rPr sz="1100" spc="5" dirty="0">
                <a:latin typeface="Trebuchet MS"/>
                <a:cs typeface="Trebuchet MS"/>
              </a:rPr>
              <a:t>n</a:t>
            </a:r>
            <a:r>
              <a:rPr sz="1100" spc="-80" dirty="0">
                <a:latin typeface="Trebuchet MS"/>
                <a:cs typeface="Trebuchet MS"/>
              </a:rPr>
              <a:t>t</a:t>
            </a:r>
            <a:r>
              <a:rPr sz="1100" spc="-130" dirty="0">
                <a:latin typeface="Trebuchet MS"/>
                <a:cs typeface="Trebuchet MS"/>
              </a:rPr>
              <a:t> </a:t>
            </a:r>
            <a:r>
              <a:rPr sz="1100" spc="-75" dirty="0">
                <a:latin typeface="Trebuchet MS"/>
                <a:cs typeface="Trebuchet MS"/>
              </a:rPr>
              <a:t>f</a:t>
            </a:r>
            <a:r>
              <a:rPr sz="1100" spc="-30" dirty="0">
                <a:latin typeface="Trebuchet MS"/>
                <a:cs typeface="Trebuchet MS"/>
              </a:rPr>
              <a:t>e</a:t>
            </a:r>
            <a:r>
              <a:rPr sz="1100" spc="-50" dirty="0">
                <a:latin typeface="Trebuchet MS"/>
                <a:cs typeface="Trebuchet MS"/>
              </a:rPr>
              <a:t>a</a:t>
            </a:r>
            <a:r>
              <a:rPr sz="1100" spc="-35" dirty="0">
                <a:latin typeface="Trebuchet MS"/>
                <a:cs typeface="Trebuchet MS"/>
              </a:rPr>
              <a:t>t</a:t>
            </a:r>
            <a:r>
              <a:rPr sz="1100" spc="5" dirty="0">
                <a:latin typeface="Trebuchet MS"/>
                <a:cs typeface="Trebuchet MS"/>
              </a:rPr>
              <a:t>u</a:t>
            </a:r>
            <a:r>
              <a:rPr sz="1100" dirty="0">
                <a:latin typeface="Trebuchet MS"/>
                <a:cs typeface="Trebuchet MS"/>
              </a:rPr>
              <a:t>res</a:t>
            </a:r>
            <a:r>
              <a:rPr sz="1100" spc="-120" dirty="0">
                <a:latin typeface="Trebuchet MS"/>
                <a:cs typeface="Trebuchet MS"/>
              </a:rPr>
              <a:t> </a:t>
            </a:r>
            <a:r>
              <a:rPr sz="1100" spc="-75" dirty="0">
                <a:latin typeface="Trebuchet MS"/>
                <a:cs typeface="Trebuchet MS"/>
              </a:rPr>
              <a:t>f</a:t>
            </a:r>
            <a:r>
              <a:rPr sz="1100" spc="-25" dirty="0">
                <a:latin typeface="Trebuchet MS"/>
                <a:cs typeface="Trebuchet MS"/>
              </a:rPr>
              <a:t>ro</a:t>
            </a:r>
            <a:r>
              <a:rPr sz="1100" spc="25" dirty="0">
                <a:latin typeface="Trebuchet MS"/>
                <a:cs typeface="Trebuchet MS"/>
              </a:rPr>
              <a:t>m</a:t>
            </a:r>
            <a:r>
              <a:rPr sz="1100" spc="-135"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20" dirty="0">
                <a:latin typeface="Trebuchet MS"/>
                <a:cs typeface="Trebuchet MS"/>
              </a:rPr>
              <a:t>e</a:t>
            </a:r>
            <a:r>
              <a:rPr sz="1100" spc="-125" dirty="0">
                <a:latin typeface="Trebuchet MS"/>
                <a:cs typeface="Trebuchet MS"/>
              </a:rPr>
              <a:t> </a:t>
            </a:r>
            <a:r>
              <a:rPr sz="1100" spc="5" dirty="0">
                <a:latin typeface="Trebuchet MS"/>
                <a:cs typeface="Trebuchet MS"/>
              </a:rPr>
              <a:t>d</a:t>
            </a:r>
            <a:r>
              <a:rPr sz="1100" spc="-50" dirty="0">
                <a:latin typeface="Trebuchet MS"/>
                <a:cs typeface="Trebuchet MS"/>
              </a:rPr>
              <a:t>a</a:t>
            </a:r>
            <a:r>
              <a:rPr sz="1100" spc="-35" dirty="0">
                <a:latin typeface="Trebuchet MS"/>
                <a:cs typeface="Trebuchet MS"/>
              </a:rPr>
              <a:t>t</a:t>
            </a:r>
            <a:r>
              <a:rPr sz="1100" spc="5" dirty="0">
                <a:latin typeface="Trebuchet MS"/>
                <a:cs typeface="Trebuchet MS"/>
              </a:rPr>
              <a:t>a</a:t>
            </a:r>
            <a:r>
              <a:rPr sz="1100" spc="-114"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50" dirty="0">
                <a:latin typeface="Trebuchet MS"/>
                <a:cs typeface="Trebuchet MS"/>
              </a:rPr>
              <a:t>a</a:t>
            </a:r>
            <a:r>
              <a:rPr sz="1100" spc="-35" dirty="0">
                <a:latin typeface="Trebuchet MS"/>
                <a:cs typeface="Trebuchet MS"/>
              </a:rPr>
              <a:t>t</a:t>
            </a:r>
            <a:r>
              <a:rPr sz="1100" spc="-125" dirty="0">
                <a:latin typeface="Trebuchet MS"/>
                <a:cs typeface="Trebuchet MS"/>
              </a:rPr>
              <a:t> </a:t>
            </a:r>
            <a:r>
              <a:rPr sz="1100" spc="25" dirty="0">
                <a:latin typeface="Trebuchet MS"/>
                <a:cs typeface="Trebuchet MS"/>
              </a:rPr>
              <a:t>c</a:t>
            </a:r>
            <a:r>
              <a:rPr sz="1100" dirty="0">
                <a:latin typeface="Trebuchet MS"/>
                <a:cs typeface="Trebuchet MS"/>
              </a:rPr>
              <a:t>an  </a:t>
            </a:r>
            <a:r>
              <a:rPr sz="1100" spc="5" dirty="0">
                <a:latin typeface="Trebuchet MS"/>
                <a:cs typeface="Trebuchet MS"/>
              </a:rPr>
              <a:t>b</a:t>
            </a:r>
            <a:r>
              <a:rPr sz="1100" spc="-20" dirty="0">
                <a:latin typeface="Trebuchet MS"/>
                <a:cs typeface="Trebuchet MS"/>
              </a:rPr>
              <a:t>e</a:t>
            </a:r>
            <a:r>
              <a:rPr sz="1100" spc="-125" dirty="0">
                <a:latin typeface="Trebuchet MS"/>
                <a:cs typeface="Trebuchet MS"/>
              </a:rPr>
              <a:t> </a:t>
            </a:r>
            <a:r>
              <a:rPr sz="1100" spc="5" dirty="0">
                <a:latin typeface="Trebuchet MS"/>
                <a:cs typeface="Trebuchet MS"/>
              </a:rPr>
              <a:t>u</a:t>
            </a:r>
            <a:r>
              <a:rPr sz="1100" spc="90" dirty="0">
                <a:latin typeface="Trebuchet MS"/>
                <a:cs typeface="Trebuchet MS"/>
              </a:rPr>
              <a:t>s</a:t>
            </a:r>
            <a:r>
              <a:rPr sz="1100" spc="-30" dirty="0">
                <a:latin typeface="Trebuchet MS"/>
                <a:cs typeface="Trebuchet MS"/>
              </a:rPr>
              <a:t>e</a:t>
            </a:r>
            <a:r>
              <a:rPr sz="1100" spc="5" dirty="0">
                <a:latin typeface="Trebuchet MS"/>
                <a:cs typeface="Trebuchet MS"/>
              </a:rPr>
              <a:t>d</a:t>
            </a:r>
            <a:r>
              <a:rPr sz="1100" spc="-114" dirty="0">
                <a:latin typeface="Trebuchet MS"/>
                <a:cs typeface="Trebuchet MS"/>
              </a:rPr>
              <a:t> </a:t>
            </a:r>
            <a:r>
              <a:rPr sz="1100" spc="-80" dirty="0">
                <a:latin typeface="Trebuchet MS"/>
                <a:cs typeface="Trebuchet MS"/>
              </a:rPr>
              <a:t>t</a:t>
            </a:r>
            <a:r>
              <a:rPr sz="1100" spc="15" dirty="0">
                <a:latin typeface="Trebuchet MS"/>
                <a:cs typeface="Trebuchet MS"/>
              </a:rPr>
              <a:t>o</a:t>
            </a:r>
            <a:r>
              <a:rPr sz="1100" spc="-114" dirty="0">
                <a:latin typeface="Trebuchet MS"/>
                <a:cs typeface="Trebuchet MS"/>
              </a:rPr>
              <a:t> </a:t>
            </a:r>
            <a:r>
              <a:rPr sz="1100" spc="5" dirty="0">
                <a:latin typeface="Trebuchet MS"/>
                <a:cs typeface="Trebuchet MS"/>
              </a:rPr>
              <a:t>bu</a:t>
            </a:r>
            <a:r>
              <a:rPr sz="1100" spc="-30" dirty="0">
                <a:latin typeface="Trebuchet MS"/>
                <a:cs typeface="Trebuchet MS"/>
              </a:rPr>
              <a:t>ild</a:t>
            </a:r>
            <a:r>
              <a:rPr sz="1100" spc="-114" dirty="0">
                <a:latin typeface="Trebuchet MS"/>
                <a:cs typeface="Trebuchet MS"/>
              </a:rPr>
              <a:t> </a:t>
            </a:r>
            <a:r>
              <a:rPr sz="1100" spc="-45" dirty="0">
                <a:latin typeface="Trebuchet MS"/>
                <a:cs typeface="Trebuchet MS"/>
              </a:rPr>
              <a:t>y</a:t>
            </a:r>
            <a:r>
              <a:rPr sz="1100" spc="-10" dirty="0">
                <a:latin typeface="Trebuchet MS"/>
                <a:cs typeface="Trebuchet MS"/>
              </a:rPr>
              <a:t>our</a:t>
            </a:r>
            <a:r>
              <a:rPr sz="1100" spc="-130" dirty="0">
                <a:latin typeface="Trebuchet MS"/>
                <a:cs typeface="Trebuchet MS"/>
              </a:rPr>
              <a:t> </a:t>
            </a:r>
            <a:r>
              <a:rPr sz="1100" spc="-20" dirty="0">
                <a:latin typeface="Trebuchet MS"/>
                <a:cs typeface="Trebuchet MS"/>
              </a:rPr>
              <a:t>re</a:t>
            </a:r>
            <a:r>
              <a:rPr sz="1100" spc="-25" dirty="0">
                <a:latin typeface="Trebuchet MS"/>
                <a:cs typeface="Trebuchet MS"/>
              </a:rPr>
              <a:t>c</a:t>
            </a:r>
            <a:r>
              <a:rPr sz="1100" spc="20" dirty="0">
                <a:latin typeface="Trebuchet MS"/>
                <a:cs typeface="Trebuchet MS"/>
              </a:rPr>
              <a:t>om</a:t>
            </a:r>
            <a:r>
              <a:rPr sz="1100" spc="15" dirty="0">
                <a:latin typeface="Trebuchet MS"/>
                <a:cs typeface="Trebuchet MS"/>
              </a:rPr>
              <a:t>m</a:t>
            </a:r>
            <a:r>
              <a:rPr sz="1100" spc="-30" dirty="0">
                <a:latin typeface="Trebuchet MS"/>
                <a:cs typeface="Trebuchet MS"/>
              </a:rPr>
              <a:t>e</a:t>
            </a:r>
            <a:r>
              <a:rPr sz="1100" spc="5" dirty="0">
                <a:latin typeface="Trebuchet MS"/>
                <a:cs typeface="Trebuchet MS"/>
              </a:rPr>
              <a:t>nd</a:t>
            </a:r>
            <a:r>
              <a:rPr sz="1100" spc="-50" dirty="0">
                <a:latin typeface="Trebuchet MS"/>
                <a:cs typeface="Trebuchet MS"/>
              </a:rPr>
              <a:t>a</a:t>
            </a:r>
            <a:r>
              <a:rPr sz="1100" spc="-35" dirty="0">
                <a:latin typeface="Trebuchet MS"/>
                <a:cs typeface="Trebuchet MS"/>
              </a:rPr>
              <a:t>t</a:t>
            </a:r>
            <a:r>
              <a:rPr sz="1100" spc="-10" dirty="0">
                <a:latin typeface="Trebuchet MS"/>
                <a:cs typeface="Trebuchet MS"/>
              </a:rPr>
              <a:t>ion  </a:t>
            </a:r>
            <a:r>
              <a:rPr sz="1100" spc="90" dirty="0">
                <a:latin typeface="Trebuchet MS"/>
                <a:cs typeface="Trebuchet MS"/>
              </a:rPr>
              <a:t>s</a:t>
            </a:r>
            <a:r>
              <a:rPr sz="1100" spc="-45" dirty="0">
                <a:latin typeface="Trebuchet MS"/>
                <a:cs typeface="Trebuchet MS"/>
              </a:rPr>
              <a:t>y</a:t>
            </a:r>
            <a:r>
              <a:rPr sz="1100" spc="90" dirty="0">
                <a:latin typeface="Trebuchet MS"/>
                <a:cs typeface="Trebuchet MS"/>
              </a:rPr>
              <a:t>s</a:t>
            </a:r>
            <a:r>
              <a:rPr sz="1100" spc="-80" dirty="0">
                <a:latin typeface="Trebuchet MS"/>
                <a:cs typeface="Trebuchet MS"/>
              </a:rPr>
              <a:t>t</a:t>
            </a:r>
            <a:r>
              <a:rPr sz="1100" spc="-30" dirty="0">
                <a:latin typeface="Trebuchet MS"/>
                <a:cs typeface="Trebuchet MS"/>
              </a:rPr>
              <a:t>e</a:t>
            </a:r>
            <a:r>
              <a:rPr sz="1100" spc="15" dirty="0">
                <a:latin typeface="Trebuchet MS"/>
                <a:cs typeface="Trebuchet MS"/>
              </a:rPr>
              <a:t>m</a:t>
            </a:r>
            <a:r>
              <a:rPr sz="1100" spc="-90" dirty="0">
                <a:latin typeface="Trebuchet MS"/>
                <a:cs typeface="Trebuchet MS"/>
              </a:rPr>
              <a:t>.</a:t>
            </a:r>
            <a:r>
              <a:rPr sz="1100" spc="-135" dirty="0">
                <a:latin typeface="Trebuchet MS"/>
                <a:cs typeface="Trebuchet MS"/>
              </a:rPr>
              <a:t> </a:t>
            </a:r>
            <a:r>
              <a:rPr sz="1100" spc="-20" dirty="0">
                <a:latin typeface="Trebuchet MS"/>
                <a:cs typeface="Trebuchet MS"/>
              </a:rPr>
              <a:t>This</a:t>
            </a:r>
            <a:r>
              <a:rPr sz="1100" spc="-110" dirty="0">
                <a:latin typeface="Trebuchet MS"/>
                <a:cs typeface="Trebuchet MS"/>
              </a:rPr>
              <a:t> </a:t>
            </a:r>
            <a:r>
              <a:rPr sz="1100" spc="25" dirty="0">
                <a:latin typeface="Trebuchet MS"/>
                <a:cs typeface="Trebuchet MS"/>
              </a:rPr>
              <a:t>c</a:t>
            </a:r>
            <a:r>
              <a:rPr sz="1100" dirty="0">
                <a:latin typeface="Trebuchet MS"/>
                <a:cs typeface="Trebuchet MS"/>
              </a:rPr>
              <a:t>ould</a:t>
            </a:r>
            <a:r>
              <a:rPr sz="1100" spc="-114" dirty="0">
                <a:latin typeface="Trebuchet MS"/>
                <a:cs typeface="Trebuchet MS"/>
              </a:rPr>
              <a:t> </a:t>
            </a:r>
            <a:r>
              <a:rPr sz="1100" spc="-25" dirty="0">
                <a:latin typeface="Trebuchet MS"/>
                <a:cs typeface="Trebuchet MS"/>
              </a:rPr>
              <a:t>in</a:t>
            </a:r>
            <a:r>
              <a:rPr sz="1100" spc="25" dirty="0">
                <a:latin typeface="Trebuchet MS"/>
                <a:cs typeface="Trebuchet MS"/>
              </a:rPr>
              <a:t>c</a:t>
            </a:r>
            <a:r>
              <a:rPr sz="1100" spc="-20" dirty="0">
                <a:latin typeface="Trebuchet MS"/>
                <a:cs typeface="Trebuchet MS"/>
              </a:rPr>
              <a:t>lu</a:t>
            </a:r>
            <a:r>
              <a:rPr sz="1100" spc="5" dirty="0">
                <a:latin typeface="Trebuchet MS"/>
                <a:cs typeface="Trebuchet MS"/>
              </a:rPr>
              <a:t>d</a:t>
            </a:r>
            <a:r>
              <a:rPr sz="1100" spc="-20" dirty="0">
                <a:latin typeface="Trebuchet MS"/>
                <a:cs typeface="Trebuchet MS"/>
              </a:rPr>
              <a:t>e</a:t>
            </a:r>
            <a:r>
              <a:rPr sz="1100" spc="-125" dirty="0">
                <a:latin typeface="Trebuchet MS"/>
                <a:cs typeface="Trebuchet MS"/>
              </a:rPr>
              <a:t> </a:t>
            </a:r>
            <a:r>
              <a:rPr sz="1100" spc="-50" dirty="0">
                <a:latin typeface="Trebuchet MS"/>
                <a:cs typeface="Trebuchet MS"/>
              </a:rPr>
              <a:t>a</a:t>
            </a:r>
            <a:r>
              <a:rPr sz="1100" spc="-35" dirty="0">
                <a:latin typeface="Trebuchet MS"/>
                <a:cs typeface="Trebuchet MS"/>
              </a:rPr>
              <a:t>t</a:t>
            </a:r>
            <a:r>
              <a:rPr sz="1100" spc="-80" dirty="0">
                <a:latin typeface="Trebuchet MS"/>
                <a:cs typeface="Trebuchet MS"/>
              </a:rPr>
              <a:t>t</a:t>
            </a:r>
            <a:r>
              <a:rPr sz="1100" spc="-70" dirty="0">
                <a:latin typeface="Trebuchet MS"/>
                <a:cs typeface="Trebuchet MS"/>
              </a:rPr>
              <a:t>r</a:t>
            </a:r>
            <a:r>
              <a:rPr sz="1100" spc="-50" dirty="0">
                <a:latin typeface="Trebuchet MS"/>
                <a:cs typeface="Trebuchet MS"/>
              </a:rPr>
              <a:t>i</a:t>
            </a:r>
            <a:r>
              <a:rPr sz="1100" spc="5" dirty="0">
                <a:latin typeface="Trebuchet MS"/>
                <a:cs typeface="Trebuchet MS"/>
              </a:rPr>
              <a:t>bu</a:t>
            </a:r>
            <a:r>
              <a:rPr sz="1100" spc="-80" dirty="0">
                <a:latin typeface="Trebuchet MS"/>
                <a:cs typeface="Trebuchet MS"/>
              </a:rPr>
              <a:t>t</a:t>
            </a:r>
            <a:r>
              <a:rPr sz="1100" spc="-30" dirty="0">
                <a:latin typeface="Trebuchet MS"/>
                <a:cs typeface="Trebuchet MS"/>
              </a:rPr>
              <a:t>e</a:t>
            </a:r>
            <a:r>
              <a:rPr sz="1100" spc="90" dirty="0">
                <a:latin typeface="Trebuchet MS"/>
                <a:cs typeface="Trebuchet MS"/>
              </a:rPr>
              <a:t>s</a:t>
            </a:r>
            <a:endParaRPr sz="1100" dirty="0">
              <a:latin typeface="Trebuchet MS"/>
              <a:cs typeface="Trebuchet MS"/>
            </a:endParaRPr>
          </a:p>
          <a:p>
            <a:pPr marL="820419" marR="286385" indent="-524510">
              <a:lnSpc>
                <a:spcPct val="101800"/>
              </a:lnSpc>
            </a:pPr>
            <a:r>
              <a:rPr sz="1100" spc="-35" dirty="0">
                <a:latin typeface="Trebuchet MS"/>
                <a:cs typeface="Trebuchet MS"/>
              </a:rPr>
              <a:t>li</a:t>
            </a:r>
            <a:r>
              <a:rPr sz="1100" spc="-50" dirty="0">
                <a:latin typeface="Trebuchet MS"/>
                <a:cs typeface="Trebuchet MS"/>
              </a:rPr>
              <a:t>k</a:t>
            </a:r>
            <a:r>
              <a:rPr sz="1100" spc="-20" dirty="0">
                <a:latin typeface="Trebuchet MS"/>
                <a:cs typeface="Trebuchet MS"/>
              </a:rPr>
              <a:t>e</a:t>
            </a:r>
            <a:r>
              <a:rPr sz="1100" spc="-125" dirty="0">
                <a:latin typeface="Trebuchet MS"/>
                <a:cs typeface="Trebuchet MS"/>
              </a:rPr>
              <a:t> </a:t>
            </a:r>
            <a:r>
              <a:rPr sz="1100" spc="25" dirty="0">
                <a:latin typeface="Trebuchet MS"/>
                <a:cs typeface="Trebuchet MS"/>
              </a:rPr>
              <a:t>c</a:t>
            </a:r>
            <a:r>
              <a:rPr sz="1100" spc="-10" dirty="0">
                <a:latin typeface="Trebuchet MS"/>
                <a:cs typeface="Trebuchet MS"/>
              </a:rPr>
              <a:t>ol</a:t>
            </a:r>
            <a:r>
              <a:rPr sz="1100" spc="-20" dirty="0">
                <a:latin typeface="Trebuchet MS"/>
                <a:cs typeface="Trebuchet MS"/>
              </a:rPr>
              <a:t>or</a:t>
            </a:r>
            <a:r>
              <a:rPr sz="1100" spc="-90" dirty="0">
                <a:latin typeface="Trebuchet MS"/>
                <a:cs typeface="Trebuchet MS"/>
              </a:rPr>
              <a:t>,</a:t>
            </a:r>
            <a:r>
              <a:rPr sz="1100" spc="-120" dirty="0">
                <a:latin typeface="Trebuchet MS"/>
                <a:cs typeface="Trebuchet MS"/>
              </a:rPr>
              <a:t> </a:t>
            </a:r>
            <a:r>
              <a:rPr sz="1100" spc="90" dirty="0">
                <a:latin typeface="Trebuchet MS"/>
                <a:cs typeface="Trebuchet MS"/>
              </a:rPr>
              <a:t>s</a:t>
            </a:r>
            <a:r>
              <a:rPr sz="1100" spc="-80" dirty="0">
                <a:latin typeface="Trebuchet MS"/>
                <a:cs typeface="Trebuchet MS"/>
              </a:rPr>
              <a:t>t</a:t>
            </a:r>
            <a:r>
              <a:rPr sz="1100" spc="-45" dirty="0">
                <a:latin typeface="Trebuchet MS"/>
                <a:cs typeface="Trebuchet MS"/>
              </a:rPr>
              <a:t>y</a:t>
            </a:r>
            <a:r>
              <a:rPr sz="1100" spc="-35" dirty="0">
                <a:latin typeface="Trebuchet MS"/>
                <a:cs typeface="Trebuchet MS"/>
              </a:rPr>
              <a:t>le</a:t>
            </a:r>
            <a:r>
              <a:rPr sz="1100" spc="-90" dirty="0">
                <a:latin typeface="Trebuchet MS"/>
                <a:cs typeface="Trebuchet MS"/>
              </a:rPr>
              <a:t>,</a:t>
            </a:r>
            <a:r>
              <a:rPr sz="1100" spc="-135" dirty="0">
                <a:latin typeface="Trebuchet MS"/>
                <a:cs typeface="Trebuchet MS"/>
              </a:rPr>
              <a:t> </a:t>
            </a:r>
            <a:r>
              <a:rPr sz="1100" spc="5" dirty="0">
                <a:latin typeface="Trebuchet MS"/>
                <a:cs typeface="Trebuchet MS"/>
              </a:rPr>
              <a:t>b</a:t>
            </a:r>
            <a:r>
              <a:rPr sz="1100" spc="-30" dirty="0">
                <a:latin typeface="Trebuchet MS"/>
                <a:cs typeface="Trebuchet MS"/>
              </a:rPr>
              <a:t>ra</a:t>
            </a:r>
            <a:r>
              <a:rPr sz="1100" spc="5" dirty="0">
                <a:latin typeface="Trebuchet MS"/>
                <a:cs typeface="Trebuchet MS"/>
              </a:rPr>
              <a:t>nd</a:t>
            </a:r>
            <a:r>
              <a:rPr sz="1100" spc="-90" dirty="0">
                <a:latin typeface="Trebuchet MS"/>
                <a:cs typeface="Trebuchet MS"/>
              </a:rPr>
              <a:t>,</a:t>
            </a:r>
            <a:r>
              <a:rPr sz="1100" spc="-135" dirty="0">
                <a:latin typeface="Trebuchet MS"/>
                <a:cs typeface="Trebuchet MS"/>
              </a:rPr>
              <a:t> </a:t>
            </a:r>
            <a:r>
              <a:rPr sz="1100" spc="-20" dirty="0">
                <a:latin typeface="Trebuchet MS"/>
                <a:cs typeface="Trebuchet MS"/>
              </a:rPr>
              <a:t>or</a:t>
            </a:r>
            <a:r>
              <a:rPr sz="1100" spc="-114" dirty="0">
                <a:latin typeface="Trebuchet MS"/>
                <a:cs typeface="Trebuchet MS"/>
              </a:rPr>
              <a:t> </a:t>
            </a:r>
            <a:r>
              <a:rPr sz="1100" spc="5" dirty="0">
                <a:latin typeface="Trebuchet MS"/>
                <a:cs typeface="Trebuchet MS"/>
              </a:rPr>
              <a:t>u</a:t>
            </a:r>
            <a:r>
              <a:rPr sz="1100" spc="90" dirty="0">
                <a:latin typeface="Trebuchet MS"/>
                <a:cs typeface="Trebuchet MS"/>
              </a:rPr>
              <a:t>s</a:t>
            </a:r>
            <a:r>
              <a:rPr sz="1100" spc="-30" dirty="0">
                <a:latin typeface="Trebuchet MS"/>
                <a:cs typeface="Trebuchet MS"/>
              </a:rPr>
              <a:t>e</a:t>
            </a:r>
            <a:r>
              <a:rPr sz="1100" spc="-50" dirty="0">
                <a:latin typeface="Trebuchet MS"/>
                <a:cs typeface="Trebuchet MS"/>
              </a:rPr>
              <a:t>r  </a:t>
            </a:r>
            <a:r>
              <a:rPr sz="1100" spc="-25" dirty="0">
                <a:latin typeface="Trebuchet MS"/>
                <a:cs typeface="Trebuchet MS"/>
              </a:rPr>
              <a:t>preferences.</a:t>
            </a:r>
            <a:endParaRPr sz="1100" dirty="0">
              <a:latin typeface="Trebuchet MS"/>
              <a:cs typeface="Trebuchet MS"/>
            </a:endParaRPr>
          </a:p>
        </p:txBody>
      </p:sp>
      <p:graphicFrame>
        <p:nvGraphicFramePr>
          <p:cNvPr id="21" name="object 13">
            <a:extLst>
              <a:ext uri="{FF2B5EF4-FFF2-40B4-BE49-F238E27FC236}">
                <a16:creationId xmlns:a16="http://schemas.microsoft.com/office/drawing/2014/main" id="{D1D6F86C-DDB3-1308-88D3-0427130950B5}"/>
              </a:ext>
            </a:extLst>
          </p:cNvPr>
          <p:cNvGraphicFramePr>
            <a:graphicFrameLocks noGrp="1"/>
          </p:cNvGraphicFramePr>
          <p:nvPr>
            <p:extLst>
              <p:ext uri="{D42A27DB-BD31-4B8C-83A1-F6EECF244321}">
                <p14:modId xmlns:p14="http://schemas.microsoft.com/office/powerpoint/2010/main" val="1388577764"/>
              </p:ext>
            </p:extLst>
          </p:nvPr>
        </p:nvGraphicFramePr>
        <p:xfrm>
          <a:off x="8925887" y="3911078"/>
          <a:ext cx="821690" cy="555399"/>
        </p:xfrm>
        <a:graphic>
          <a:graphicData uri="http://schemas.openxmlformats.org/drawingml/2006/table">
            <a:tbl>
              <a:tblPr firstRow="1" bandRow="1">
                <a:tableStyleId>{2D5ABB26-0587-4C30-8999-92F81FD0307C}</a:tableStyleId>
              </a:tblPr>
              <a:tblGrid>
                <a:gridCol w="518795">
                  <a:extLst>
                    <a:ext uri="{9D8B030D-6E8A-4147-A177-3AD203B41FA5}">
                      <a16:colId xmlns:a16="http://schemas.microsoft.com/office/drawing/2014/main" val="20000"/>
                    </a:ext>
                  </a:extLst>
                </a:gridCol>
                <a:gridCol w="25400">
                  <a:extLst>
                    <a:ext uri="{9D8B030D-6E8A-4147-A177-3AD203B41FA5}">
                      <a16:colId xmlns:a16="http://schemas.microsoft.com/office/drawing/2014/main" val="20001"/>
                    </a:ext>
                  </a:extLst>
                </a:gridCol>
                <a:gridCol w="277495">
                  <a:extLst>
                    <a:ext uri="{9D8B030D-6E8A-4147-A177-3AD203B41FA5}">
                      <a16:colId xmlns:a16="http://schemas.microsoft.com/office/drawing/2014/main" val="20002"/>
                    </a:ext>
                  </a:extLst>
                </a:gridCol>
              </a:tblGrid>
              <a:tr h="188734">
                <a:tc>
                  <a:txBody>
                    <a:bodyPr/>
                    <a:lstStyle/>
                    <a:p>
                      <a:pPr>
                        <a:lnSpc>
                          <a:spcPct val="100000"/>
                        </a:lnSpc>
                      </a:pPr>
                      <a:endParaRPr sz="1100" dirty="0">
                        <a:latin typeface="Times New Roman"/>
                        <a:cs typeface="Times New Roman"/>
                      </a:endParaRPr>
                    </a:p>
                  </a:txBody>
                  <a:tcPr marL="0" marR="0" marT="0" marB="0">
                    <a:lnL w="76200">
                      <a:solidFill>
                        <a:srgbClr val="E97031"/>
                      </a:solidFill>
                      <a:prstDash val="solid"/>
                    </a:lnL>
                    <a:lnR w="53975">
                      <a:solidFill>
                        <a:srgbClr val="E97031"/>
                      </a:solidFill>
                      <a:prstDash val="solid"/>
                    </a:lnR>
                    <a:lnT w="76200">
                      <a:solidFill>
                        <a:srgbClr val="E97031"/>
                      </a:solidFill>
                      <a:prstDash val="solid"/>
                    </a:lnT>
                    <a:lnB w="53975">
                      <a:solidFill>
                        <a:srgbClr val="E97031"/>
                      </a:solidFill>
                      <a:prstDash val="solid"/>
                    </a:lnB>
                    <a:solidFill>
                      <a:srgbClr val="E8E8E8"/>
                    </a:solidFill>
                  </a:tcPr>
                </a:tc>
                <a:tc>
                  <a:txBody>
                    <a:bodyPr/>
                    <a:lstStyle/>
                    <a:p>
                      <a:pPr>
                        <a:lnSpc>
                          <a:spcPct val="100000"/>
                        </a:lnSpc>
                      </a:pPr>
                      <a:endParaRPr sz="1100">
                        <a:latin typeface="Times New Roman"/>
                        <a:cs typeface="Times New Roman"/>
                      </a:endParaRPr>
                    </a:p>
                  </a:txBody>
                  <a:tcPr marL="0" marR="0" marT="0" marB="0">
                    <a:lnL w="53975">
                      <a:solidFill>
                        <a:srgbClr val="E97031"/>
                      </a:solidFill>
                      <a:prstDash val="solid"/>
                    </a:lnL>
                    <a:lnR w="53975">
                      <a:solidFill>
                        <a:srgbClr val="E97031"/>
                      </a:solidFill>
                      <a:prstDash val="solid"/>
                    </a:lnR>
                    <a:lnT w="76200">
                      <a:solidFill>
                        <a:srgbClr val="E97031"/>
                      </a:solidFill>
                      <a:prstDash val="solid"/>
                    </a:lnT>
                    <a:lnB w="53975">
                      <a:solidFill>
                        <a:srgbClr val="E97031"/>
                      </a:solidFill>
                      <a:prstDash val="solid"/>
                    </a:lnB>
                    <a:solidFill>
                      <a:srgbClr val="E8E8E8"/>
                    </a:solidFill>
                  </a:tcPr>
                </a:tc>
                <a:tc>
                  <a:txBody>
                    <a:bodyPr/>
                    <a:lstStyle/>
                    <a:p>
                      <a:pPr>
                        <a:lnSpc>
                          <a:spcPct val="100000"/>
                        </a:lnSpc>
                      </a:pPr>
                      <a:endParaRPr sz="1100" dirty="0">
                        <a:latin typeface="Times New Roman"/>
                        <a:cs typeface="Times New Roman"/>
                      </a:endParaRPr>
                    </a:p>
                  </a:txBody>
                  <a:tcPr marL="0" marR="0" marT="0" marB="0">
                    <a:lnL w="53975">
                      <a:solidFill>
                        <a:srgbClr val="E97031"/>
                      </a:solidFill>
                      <a:prstDash val="solid"/>
                    </a:lnL>
                    <a:lnR w="76200">
                      <a:solidFill>
                        <a:srgbClr val="E97031"/>
                      </a:solidFill>
                      <a:prstDash val="solid"/>
                    </a:lnR>
                    <a:lnT w="76200">
                      <a:solidFill>
                        <a:srgbClr val="E97031"/>
                      </a:solidFill>
                      <a:prstDash val="solid"/>
                    </a:lnT>
                    <a:lnB w="53975">
                      <a:solidFill>
                        <a:srgbClr val="E97031"/>
                      </a:solidFill>
                      <a:prstDash val="solid"/>
                    </a:lnB>
                    <a:solidFill>
                      <a:srgbClr val="E8E8E8"/>
                    </a:solidFill>
                  </a:tcPr>
                </a:tc>
                <a:extLst>
                  <a:ext uri="{0D108BD9-81ED-4DB2-BD59-A6C34878D82A}">
                    <a16:rowId xmlns:a16="http://schemas.microsoft.com/office/drawing/2014/main" val="10000"/>
                  </a:ext>
                </a:extLst>
              </a:tr>
              <a:tr h="177931">
                <a:tc>
                  <a:txBody>
                    <a:bodyPr/>
                    <a:lstStyle/>
                    <a:p>
                      <a:pPr>
                        <a:lnSpc>
                          <a:spcPct val="100000"/>
                        </a:lnSpc>
                      </a:pPr>
                      <a:endParaRPr sz="1000">
                        <a:latin typeface="Times New Roman"/>
                        <a:cs typeface="Times New Roman"/>
                      </a:endParaRPr>
                    </a:p>
                  </a:txBody>
                  <a:tcPr marL="0" marR="0" marT="0" marB="0">
                    <a:lnL w="76200">
                      <a:solidFill>
                        <a:srgbClr val="E97031"/>
                      </a:solidFill>
                      <a:prstDash val="solid"/>
                    </a:lnL>
                    <a:lnR w="53975">
                      <a:solidFill>
                        <a:srgbClr val="E97031"/>
                      </a:solidFill>
                      <a:prstDash val="solid"/>
                    </a:lnR>
                    <a:lnT w="53975">
                      <a:solidFill>
                        <a:srgbClr val="E97031"/>
                      </a:solidFill>
                      <a:prstDash val="solid"/>
                    </a:lnT>
                    <a:lnB w="53975">
                      <a:solidFill>
                        <a:srgbClr val="E97031"/>
                      </a:solidFill>
                      <a:prstDash val="solid"/>
                    </a:lnB>
                    <a:solidFill>
                      <a:srgbClr val="E8E8E8"/>
                    </a:solidFill>
                  </a:tcPr>
                </a:tc>
                <a:tc>
                  <a:txBody>
                    <a:bodyPr/>
                    <a:lstStyle/>
                    <a:p>
                      <a:pPr>
                        <a:lnSpc>
                          <a:spcPct val="100000"/>
                        </a:lnSpc>
                      </a:pPr>
                      <a:endParaRPr sz="1000">
                        <a:latin typeface="Times New Roman"/>
                        <a:cs typeface="Times New Roman"/>
                      </a:endParaRPr>
                    </a:p>
                  </a:txBody>
                  <a:tcPr marL="0" marR="0" marT="0" marB="0">
                    <a:lnL w="53975">
                      <a:solidFill>
                        <a:srgbClr val="E97031"/>
                      </a:solidFill>
                      <a:prstDash val="solid"/>
                    </a:lnL>
                    <a:lnR w="53975">
                      <a:solidFill>
                        <a:srgbClr val="E97031"/>
                      </a:solidFill>
                      <a:prstDash val="solid"/>
                    </a:lnR>
                    <a:lnT w="53975">
                      <a:solidFill>
                        <a:srgbClr val="E97031"/>
                      </a:solidFill>
                      <a:prstDash val="solid"/>
                    </a:lnT>
                    <a:lnB w="53975">
                      <a:solidFill>
                        <a:srgbClr val="E97031"/>
                      </a:solidFill>
                      <a:prstDash val="solid"/>
                    </a:lnB>
                    <a:solidFill>
                      <a:srgbClr val="E8E8E8"/>
                    </a:solidFill>
                  </a:tcPr>
                </a:tc>
                <a:tc>
                  <a:txBody>
                    <a:bodyPr/>
                    <a:lstStyle/>
                    <a:p>
                      <a:pPr>
                        <a:lnSpc>
                          <a:spcPct val="100000"/>
                        </a:lnSpc>
                      </a:pPr>
                      <a:endParaRPr sz="1000">
                        <a:latin typeface="Times New Roman"/>
                        <a:cs typeface="Times New Roman"/>
                      </a:endParaRPr>
                    </a:p>
                  </a:txBody>
                  <a:tcPr marL="0" marR="0" marT="0" marB="0">
                    <a:lnL w="53975">
                      <a:solidFill>
                        <a:srgbClr val="E97031"/>
                      </a:solidFill>
                      <a:prstDash val="solid"/>
                    </a:lnL>
                    <a:lnR w="76200">
                      <a:solidFill>
                        <a:srgbClr val="E97031"/>
                      </a:solidFill>
                      <a:prstDash val="solid"/>
                    </a:lnR>
                    <a:lnT w="53975">
                      <a:solidFill>
                        <a:srgbClr val="E97031"/>
                      </a:solidFill>
                      <a:prstDash val="solid"/>
                    </a:lnT>
                    <a:lnB w="53975">
                      <a:solidFill>
                        <a:srgbClr val="E97031"/>
                      </a:solidFill>
                      <a:prstDash val="solid"/>
                    </a:lnB>
                    <a:solidFill>
                      <a:srgbClr val="E8E8E8"/>
                    </a:solidFill>
                  </a:tcPr>
                </a:tc>
                <a:extLst>
                  <a:ext uri="{0D108BD9-81ED-4DB2-BD59-A6C34878D82A}">
                    <a16:rowId xmlns:a16="http://schemas.microsoft.com/office/drawing/2014/main" val="10001"/>
                  </a:ext>
                </a:extLst>
              </a:tr>
              <a:tr h="188734">
                <a:tc>
                  <a:txBody>
                    <a:bodyPr/>
                    <a:lstStyle/>
                    <a:p>
                      <a:pPr>
                        <a:lnSpc>
                          <a:spcPct val="100000"/>
                        </a:lnSpc>
                      </a:pPr>
                      <a:endParaRPr sz="1100">
                        <a:latin typeface="Times New Roman"/>
                        <a:cs typeface="Times New Roman"/>
                      </a:endParaRPr>
                    </a:p>
                  </a:txBody>
                  <a:tcPr marL="0" marR="0" marT="0" marB="0">
                    <a:lnL w="76200">
                      <a:solidFill>
                        <a:srgbClr val="E97031"/>
                      </a:solidFill>
                      <a:prstDash val="solid"/>
                    </a:lnL>
                    <a:lnR w="53975">
                      <a:solidFill>
                        <a:srgbClr val="E97031"/>
                      </a:solidFill>
                      <a:prstDash val="solid"/>
                    </a:lnR>
                    <a:lnT w="53975">
                      <a:solidFill>
                        <a:srgbClr val="E97031"/>
                      </a:solidFill>
                      <a:prstDash val="solid"/>
                    </a:lnT>
                    <a:lnB w="76200">
                      <a:solidFill>
                        <a:srgbClr val="E97031"/>
                      </a:solidFill>
                      <a:prstDash val="solid"/>
                    </a:lnB>
                    <a:solidFill>
                      <a:srgbClr val="E8E8E8"/>
                    </a:solidFill>
                  </a:tcPr>
                </a:tc>
                <a:tc>
                  <a:txBody>
                    <a:bodyPr/>
                    <a:lstStyle/>
                    <a:p>
                      <a:pPr>
                        <a:lnSpc>
                          <a:spcPct val="100000"/>
                        </a:lnSpc>
                      </a:pPr>
                      <a:endParaRPr sz="1100">
                        <a:latin typeface="Times New Roman"/>
                        <a:cs typeface="Times New Roman"/>
                      </a:endParaRPr>
                    </a:p>
                  </a:txBody>
                  <a:tcPr marL="0" marR="0" marT="0" marB="0">
                    <a:lnL w="53975">
                      <a:solidFill>
                        <a:srgbClr val="E97031"/>
                      </a:solidFill>
                      <a:prstDash val="solid"/>
                    </a:lnL>
                    <a:lnR w="53975">
                      <a:solidFill>
                        <a:srgbClr val="E97031"/>
                      </a:solidFill>
                      <a:prstDash val="solid"/>
                    </a:lnR>
                    <a:lnT w="53975">
                      <a:solidFill>
                        <a:srgbClr val="E97031"/>
                      </a:solidFill>
                      <a:prstDash val="solid"/>
                    </a:lnT>
                    <a:lnB w="76200">
                      <a:solidFill>
                        <a:srgbClr val="E97031"/>
                      </a:solidFill>
                      <a:prstDash val="solid"/>
                    </a:lnB>
                    <a:solidFill>
                      <a:srgbClr val="E8E8E8"/>
                    </a:solidFill>
                  </a:tcPr>
                </a:tc>
                <a:tc>
                  <a:txBody>
                    <a:bodyPr/>
                    <a:lstStyle/>
                    <a:p>
                      <a:pPr>
                        <a:lnSpc>
                          <a:spcPct val="100000"/>
                        </a:lnSpc>
                      </a:pPr>
                      <a:endParaRPr sz="1100" dirty="0">
                        <a:latin typeface="Times New Roman"/>
                        <a:cs typeface="Times New Roman"/>
                      </a:endParaRPr>
                    </a:p>
                  </a:txBody>
                  <a:tcPr marL="0" marR="0" marT="0" marB="0">
                    <a:lnL w="53975">
                      <a:solidFill>
                        <a:srgbClr val="E97031"/>
                      </a:solidFill>
                      <a:prstDash val="solid"/>
                    </a:lnL>
                    <a:lnR w="76200">
                      <a:solidFill>
                        <a:srgbClr val="E97031"/>
                      </a:solidFill>
                      <a:prstDash val="solid"/>
                    </a:lnR>
                    <a:lnT w="53975">
                      <a:solidFill>
                        <a:srgbClr val="E97031"/>
                      </a:solidFill>
                      <a:prstDash val="solid"/>
                    </a:lnT>
                    <a:lnB w="76200">
                      <a:solidFill>
                        <a:srgbClr val="E97031"/>
                      </a:solidFill>
                      <a:prstDash val="solid"/>
                    </a:lnB>
                    <a:solidFill>
                      <a:srgbClr val="E8E8E8"/>
                    </a:solidFill>
                  </a:tcPr>
                </a:tc>
                <a:extLst>
                  <a:ext uri="{0D108BD9-81ED-4DB2-BD59-A6C34878D82A}">
                    <a16:rowId xmlns:a16="http://schemas.microsoft.com/office/drawing/2014/main" val="10002"/>
                  </a:ext>
                </a:extLst>
              </a:tr>
            </a:tbl>
          </a:graphicData>
        </a:graphic>
      </p:graphicFrame>
      <p:sp>
        <p:nvSpPr>
          <p:cNvPr id="23" name="object 14">
            <a:extLst>
              <a:ext uri="{FF2B5EF4-FFF2-40B4-BE49-F238E27FC236}">
                <a16:creationId xmlns:a16="http://schemas.microsoft.com/office/drawing/2014/main" id="{A7931A22-1E11-1D35-8E34-F2E6886C0E41}"/>
              </a:ext>
            </a:extLst>
          </p:cNvPr>
          <p:cNvSpPr txBox="1"/>
          <p:nvPr/>
        </p:nvSpPr>
        <p:spPr>
          <a:xfrm>
            <a:off x="8123216" y="4577636"/>
            <a:ext cx="2245360" cy="876935"/>
          </a:xfrm>
          <a:prstGeom prst="rect">
            <a:avLst/>
          </a:prstGeom>
        </p:spPr>
        <p:txBody>
          <a:bodyPr vert="horz" wrap="square" lIns="0" tIns="10160" rIns="0" bIns="0" rtlCol="0">
            <a:spAutoFit/>
          </a:bodyPr>
          <a:lstStyle/>
          <a:p>
            <a:pPr marL="215265" marR="34290" indent="-170815">
              <a:lnSpc>
                <a:spcPct val="101800"/>
              </a:lnSpc>
              <a:spcBef>
                <a:spcPts val="80"/>
              </a:spcBef>
            </a:pPr>
            <a:r>
              <a:rPr sz="1100" spc="-50" dirty="0">
                <a:latin typeface="Trebuchet MS"/>
                <a:cs typeface="Trebuchet MS"/>
              </a:rPr>
              <a:t>6</a:t>
            </a:r>
            <a:r>
              <a:rPr sz="1100" spc="-35" dirty="0">
                <a:latin typeface="Trebuchet MS"/>
                <a:cs typeface="Trebuchet MS"/>
              </a:rPr>
              <a:t>.</a:t>
            </a:r>
            <a:r>
              <a:rPr sz="1100" spc="-110" dirty="0">
                <a:latin typeface="Trebuchet MS"/>
                <a:cs typeface="Trebuchet MS"/>
              </a:rPr>
              <a:t> </a:t>
            </a:r>
            <a:r>
              <a:rPr sz="1100" b="1" spc="15" dirty="0">
                <a:latin typeface="Trebuchet MS"/>
                <a:cs typeface="Trebuchet MS"/>
              </a:rPr>
              <a:t>Dat</a:t>
            </a:r>
            <a:r>
              <a:rPr sz="1100" b="1" spc="20" dirty="0">
                <a:latin typeface="Trebuchet MS"/>
                <a:cs typeface="Trebuchet MS"/>
              </a:rPr>
              <a:t>a</a:t>
            </a:r>
            <a:r>
              <a:rPr sz="1100" b="1" spc="-125" dirty="0">
                <a:latin typeface="Trebuchet MS"/>
                <a:cs typeface="Trebuchet MS"/>
              </a:rPr>
              <a:t> </a:t>
            </a:r>
            <a:r>
              <a:rPr sz="1100" b="1" spc="20" dirty="0">
                <a:latin typeface="Trebuchet MS"/>
                <a:cs typeface="Trebuchet MS"/>
              </a:rPr>
              <a:t>P</a:t>
            </a:r>
            <a:r>
              <a:rPr sz="1100" b="1" spc="-30" dirty="0">
                <a:latin typeface="Trebuchet MS"/>
                <a:cs typeface="Trebuchet MS"/>
              </a:rPr>
              <a:t>repro</a:t>
            </a:r>
            <a:r>
              <a:rPr sz="1100" b="1" spc="30" dirty="0">
                <a:latin typeface="Trebuchet MS"/>
                <a:cs typeface="Trebuchet MS"/>
              </a:rPr>
              <a:t>c</a:t>
            </a:r>
            <a:r>
              <a:rPr sz="1100" b="1" spc="35" dirty="0">
                <a:latin typeface="Trebuchet MS"/>
                <a:cs typeface="Trebuchet MS"/>
              </a:rPr>
              <a:t>e</a:t>
            </a:r>
            <a:r>
              <a:rPr sz="1100" b="1" spc="20" dirty="0">
                <a:latin typeface="Trebuchet MS"/>
                <a:cs typeface="Trebuchet MS"/>
              </a:rPr>
              <a:t>s</a:t>
            </a:r>
            <a:r>
              <a:rPr sz="1100" b="1" spc="85" dirty="0">
                <a:latin typeface="Trebuchet MS"/>
                <a:cs typeface="Trebuchet MS"/>
              </a:rPr>
              <a:t>s</a:t>
            </a:r>
            <a:r>
              <a:rPr sz="1100" b="1" spc="-35" dirty="0">
                <a:latin typeface="Trebuchet MS"/>
                <a:cs typeface="Trebuchet MS"/>
              </a:rPr>
              <a:t>i</a:t>
            </a:r>
            <a:r>
              <a:rPr sz="1100" b="1" spc="-5" dirty="0">
                <a:latin typeface="Trebuchet MS"/>
                <a:cs typeface="Trebuchet MS"/>
              </a:rPr>
              <a:t>ng</a:t>
            </a:r>
            <a:r>
              <a:rPr sz="1100" b="1" spc="-75" dirty="0">
                <a:latin typeface="Trebuchet MS"/>
                <a:cs typeface="Trebuchet MS"/>
              </a:rPr>
              <a:t>:</a:t>
            </a:r>
            <a:r>
              <a:rPr sz="1100" b="1" spc="-120" dirty="0">
                <a:latin typeface="Trebuchet MS"/>
                <a:cs typeface="Trebuchet MS"/>
              </a:rPr>
              <a:t> </a:t>
            </a:r>
            <a:r>
              <a:rPr sz="1100" spc="-25" dirty="0">
                <a:latin typeface="Trebuchet MS"/>
                <a:cs typeface="Trebuchet MS"/>
              </a:rPr>
              <a:t>Pre</a:t>
            </a:r>
            <a:r>
              <a:rPr sz="1100" spc="5" dirty="0">
                <a:latin typeface="Trebuchet MS"/>
                <a:cs typeface="Trebuchet MS"/>
              </a:rPr>
              <a:t>p</a:t>
            </a:r>
            <a:r>
              <a:rPr sz="1100" spc="-35" dirty="0">
                <a:latin typeface="Trebuchet MS"/>
                <a:cs typeface="Trebuchet MS"/>
              </a:rPr>
              <a:t>a</a:t>
            </a:r>
            <a:r>
              <a:rPr sz="1100" spc="-25" dirty="0">
                <a:latin typeface="Trebuchet MS"/>
                <a:cs typeface="Trebuchet MS"/>
              </a:rPr>
              <a:t>r</a:t>
            </a:r>
            <a:r>
              <a:rPr sz="1100" spc="-20" dirty="0">
                <a:latin typeface="Trebuchet MS"/>
                <a:cs typeface="Trebuchet MS"/>
              </a:rPr>
              <a:t>e</a:t>
            </a:r>
            <a:r>
              <a:rPr sz="1100" spc="-135"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15" dirty="0">
                <a:latin typeface="Trebuchet MS"/>
                <a:cs typeface="Trebuchet MS"/>
              </a:rPr>
              <a:t>e  </a:t>
            </a:r>
            <a:r>
              <a:rPr sz="1100" spc="5" dirty="0">
                <a:latin typeface="Trebuchet MS"/>
                <a:cs typeface="Trebuchet MS"/>
              </a:rPr>
              <a:t>d</a:t>
            </a:r>
            <a:r>
              <a:rPr sz="1100" spc="-50" dirty="0">
                <a:latin typeface="Trebuchet MS"/>
                <a:cs typeface="Trebuchet MS"/>
              </a:rPr>
              <a:t>a</a:t>
            </a:r>
            <a:r>
              <a:rPr sz="1100" spc="-35" dirty="0">
                <a:latin typeface="Trebuchet MS"/>
                <a:cs typeface="Trebuchet MS"/>
              </a:rPr>
              <a:t>t</a:t>
            </a:r>
            <a:r>
              <a:rPr sz="1100" spc="5" dirty="0">
                <a:latin typeface="Trebuchet MS"/>
                <a:cs typeface="Trebuchet MS"/>
              </a:rPr>
              <a:t>a</a:t>
            </a:r>
            <a:r>
              <a:rPr sz="1100" spc="-130" dirty="0">
                <a:latin typeface="Trebuchet MS"/>
                <a:cs typeface="Trebuchet MS"/>
              </a:rPr>
              <a:t> </a:t>
            </a:r>
            <a:r>
              <a:rPr sz="1100" spc="-75" dirty="0">
                <a:latin typeface="Trebuchet MS"/>
                <a:cs typeface="Trebuchet MS"/>
              </a:rPr>
              <a:t>f</a:t>
            </a:r>
            <a:r>
              <a:rPr sz="1100" spc="-20" dirty="0">
                <a:latin typeface="Trebuchet MS"/>
                <a:cs typeface="Trebuchet MS"/>
              </a:rPr>
              <a:t>or</a:t>
            </a:r>
            <a:r>
              <a:rPr sz="1100" spc="-114" dirty="0">
                <a:latin typeface="Trebuchet MS"/>
                <a:cs typeface="Trebuchet MS"/>
              </a:rPr>
              <a:t> </a:t>
            </a:r>
            <a:r>
              <a:rPr sz="1100" spc="15" dirty="0">
                <a:latin typeface="Trebuchet MS"/>
                <a:cs typeface="Trebuchet MS"/>
              </a:rPr>
              <a:t>m</a:t>
            </a:r>
            <a:r>
              <a:rPr sz="1100" spc="10" dirty="0">
                <a:latin typeface="Trebuchet MS"/>
                <a:cs typeface="Trebuchet MS"/>
              </a:rPr>
              <a:t>o</a:t>
            </a:r>
            <a:r>
              <a:rPr sz="1100" spc="15" dirty="0">
                <a:latin typeface="Trebuchet MS"/>
                <a:cs typeface="Trebuchet MS"/>
              </a:rPr>
              <a:t>d</a:t>
            </a:r>
            <a:r>
              <a:rPr sz="1100" spc="-30" dirty="0">
                <a:latin typeface="Trebuchet MS"/>
                <a:cs typeface="Trebuchet MS"/>
              </a:rPr>
              <a:t>eli</a:t>
            </a:r>
            <a:r>
              <a:rPr sz="1100" spc="-40" dirty="0">
                <a:latin typeface="Trebuchet MS"/>
                <a:cs typeface="Trebuchet MS"/>
              </a:rPr>
              <a:t>n</a:t>
            </a:r>
            <a:r>
              <a:rPr sz="1100" spc="-20" dirty="0">
                <a:latin typeface="Trebuchet MS"/>
                <a:cs typeface="Trebuchet MS"/>
              </a:rPr>
              <a:t>g</a:t>
            </a:r>
            <a:r>
              <a:rPr sz="1100" spc="-140" dirty="0">
                <a:latin typeface="Trebuchet MS"/>
                <a:cs typeface="Trebuchet MS"/>
              </a:rPr>
              <a:t> </a:t>
            </a:r>
            <a:r>
              <a:rPr sz="1100" spc="5" dirty="0">
                <a:latin typeface="Trebuchet MS"/>
                <a:cs typeface="Trebuchet MS"/>
              </a:rPr>
              <a:t>b</a:t>
            </a:r>
            <a:r>
              <a:rPr sz="1100" spc="-45" dirty="0">
                <a:latin typeface="Trebuchet MS"/>
                <a:cs typeface="Trebuchet MS"/>
              </a:rPr>
              <a:t>y</a:t>
            </a:r>
            <a:r>
              <a:rPr sz="1100" spc="-114" dirty="0">
                <a:latin typeface="Trebuchet MS"/>
                <a:cs typeface="Trebuchet MS"/>
              </a:rPr>
              <a:t> </a:t>
            </a:r>
            <a:r>
              <a:rPr sz="1100" spc="-30" dirty="0">
                <a:latin typeface="Trebuchet MS"/>
                <a:cs typeface="Trebuchet MS"/>
              </a:rPr>
              <a:t>e</a:t>
            </a:r>
            <a:r>
              <a:rPr sz="1100" spc="5" dirty="0">
                <a:latin typeface="Trebuchet MS"/>
                <a:cs typeface="Trebuchet MS"/>
              </a:rPr>
              <a:t>n</a:t>
            </a:r>
            <a:r>
              <a:rPr sz="1100" spc="25" dirty="0">
                <a:latin typeface="Trebuchet MS"/>
                <a:cs typeface="Trebuchet MS"/>
              </a:rPr>
              <a:t>c</a:t>
            </a:r>
            <a:r>
              <a:rPr sz="1100" spc="10" dirty="0">
                <a:latin typeface="Trebuchet MS"/>
                <a:cs typeface="Trebuchet MS"/>
              </a:rPr>
              <a:t>o</a:t>
            </a:r>
            <a:r>
              <a:rPr sz="1100" spc="15" dirty="0">
                <a:latin typeface="Trebuchet MS"/>
                <a:cs typeface="Trebuchet MS"/>
              </a:rPr>
              <a:t>d</a:t>
            </a:r>
            <a:r>
              <a:rPr sz="1100" spc="-25" dirty="0">
                <a:latin typeface="Trebuchet MS"/>
                <a:cs typeface="Trebuchet MS"/>
              </a:rPr>
              <a:t>in</a:t>
            </a:r>
            <a:r>
              <a:rPr sz="1100" spc="-20" dirty="0">
                <a:latin typeface="Trebuchet MS"/>
                <a:cs typeface="Trebuchet MS"/>
              </a:rPr>
              <a:t>g</a:t>
            </a:r>
            <a:endParaRPr sz="1100" dirty="0">
              <a:latin typeface="Trebuchet MS"/>
              <a:cs typeface="Trebuchet MS"/>
            </a:endParaRPr>
          </a:p>
          <a:p>
            <a:pPr marL="12700" marR="5080" algn="ctr">
              <a:lnSpc>
                <a:spcPct val="101800"/>
              </a:lnSpc>
            </a:pPr>
            <a:r>
              <a:rPr sz="1100" spc="25" dirty="0">
                <a:latin typeface="Trebuchet MS"/>
                <a:cs typeface="Trebuchet MS"/>
              </a:rPr>
              <a:t>c</a:t>
            </a:r>
            <a:r>
              <a:rPr sz="1100" spc="-50" dirty="0">
                <a:latin typeface="Trebuchet MS"/>
                <a:cs typeface="Trebuchet MS"/>
              </a:rPr>
              <a:t>a</a:t>
            </a:r>
            <a:r>
              <a:rPr sz="1100" spc="-35" dirty="0">
                <a:latin typeface="Trebuchet MS"/>
                <a:cs typeface="Trebuchet MS"/>
              </a:rPr>
              <a:t>t</a:t>
            </a:r>
            <a:r>
              <a:rPr sz="1100" spc="-30" dirty="0">
                <a:latin typeface="Trebuchet MS"/>
                <a:cs typeface="Trebuchet MS"/>
              </a:rPr>
              <a:t>e</a:t>
            </a:r>
            <a:r>
              <a:rPr sz="1100" spc="-20" dirty="0">
                <a:latin typeface="Trebuchet MS"/>
                <a:cs typeface="Trebuchet MS"/>
              </a:rPr>
              <a:t>gor</a:t>
            </a:r>
            <a:r>
              <a:rPr sz="1100" spc="-10" dirty="0">
                <a:latin typeface="Trebuchet MS"/>
                <a:cs typeface="Trebuchet MS"/>
              </a:rPr>
              <a:t>i</a:t>
            </a:r>
            <a:r>
              <a:rPr sz="1100" spc="-15" dirty="0">
                <a:latin typeface="Trebuchet MS"/>
                <a:cs typeface="Trebuchet MS"/>
              </a:rPr>
              <a:t>c</a:t>
            </a:r>
            <a:r>
              <a:rPr sz="1100" spc="-25" dirty="0">
                <a:latin typeface="Trebuchet MS"/>
                <a:cs typeface="Trebuchet MS"/>
              </a:rPr>
              <a:t>a</a:t>
            </a:r>
            <a:r>
              <a:rPr sz="1100" spc="-15" dirty="0">
                <a:latin typeface="Trebuchet MS"/>
                <a:cs typeface="Trebuchet MS"/>
              </a:rPr>
              <a:t>l</a:t>
            </a:r>
            <a:r>
              <a:rPr sz="1100" spc="-130" dirty="0">
                <a:latin typeface="Trebuchet MS"/>
                <a:cs typeface="Trebuchet MS"/>
              </a:rPr>
              <a:t> </a:t>
            </a:r>
            <a:r>
              <a:rPr sz="1100" spc="-40" dirty="0">
                <a:latin typeface="Trebuchet MS"/>
                <a:cs typeface="Trebuchet MS"/>
              </a:rPr>
              <a:t>v</a:t>
            </a:r>
            <a:r>
              <a:rPr sz="1100" spc="-35" dirty="0">
                <a:latin typeface="Trebuchet MS"/>
                <a:cs typeface="Trebuchet MS"/>
              </a:rPr>
              <a:t>a</a:t>
            </a:r>
            <a:r>
              <a:rPr sz="1100" spc="-25" dirty="0">
                <a:latin typeface="Trebuchet MS"/>
                <a:cs typeface="Trebuchet MS"/>
              </a:rPr>
              <a:t>r</a:t>
            </a:r>
            <a:r>
              <a:rPr sz="1100" spc="-15" dirty="0">
                <a:latin typeface="Trebuchet MS"/>
                <a:cs typeface="Trebuchet MS"/>
              </a:rPr>
              <a:t>ia</a:t>
            </a:r>
            <a:r>
              <a:rPr sz="1100" spc="-10" dirty="0">
                <a:latin typeface="Trebuchet MS"/>
                <a:cs typeface="Trebuchet MS"/>
              </a:rPr>
              <a:t>b</a:t>
            </a:r>
            <a:r>
              <a:rPr sz="1100" spc="-35" dirty="0">
                <a:latin typeface="Trebuchet MS"/>
                <a:cs typeface="Trebuchet MS"/>
              </a:rPr>
              <a:t>le</a:t>
            </a:r>
            <a:r>
              <a:rPr sz="1100" spc="90" dirty="0">
                <a:latin typeface="Trebuchet MS"/>
                <a:cs typeface="Trebuchet MS"/>
              </a:rPr>
              <a:t>s</a:t>
            </a:r>
            <a:r>
              <a:rPr sz="1100" spc="-90" dirty="0">
                <a:latin typeface="Trebuchet MS"/>
                <a:cs typeface="Trebuchet MS"/>
              </a:rPr>
              <a:t>,</a:t>
            </a:r>
            <a:r>
              <a:rPr sz="1100" spc="-145" dirty="0">
                <a:latin typeface="Trebuchet MS"/>
                <a:cs typeface="Trebuchet MS"/>
              </a:rPr>
              <a:t> </a:t>
            </a:r>
            <a:r>
              <a:rPr sz="1100" spc="5" dirty="0">
                <a:latin typeface="Trebuchet MS"/>
                <a:cs typeface="Trebuchet MS"/>
              </a:rPr>
              <a:t>n</a:t>
            </a:r>
            <a:r>
              <a:rPr sz="1100" spc="-20" dirty="0">
                <a:latin typeface="Trebuchet MS"/>
                <a:cs typeface="Trebuchet MS"/>
              </a:rPr>
              <a:t>or</a:t>
            </a:r>
            <a:r>
              <a:rPr sz="1100" spc="15" dirty="0">
                <a:latin typeface="Trebuchet MS"/>
                <a:cs typeface="Trebuchet MS"/>
              </a:rPr>
              <a:t>m</a:t>
            </a:r>
            <a:r>
              <a:rPr sz="1100" spc="-30" dirty="0">
                <a:latin typeface="Trebuchet MS"/>
                <a:cs typeface="Trebuchet MS"/>
              </a:rPr>
              <a:t>alizing  </a:t>
            </a:r>
            <a:r>
              <a:rPr sz="1100" spc="5" dirty="0">
                <a:latin typeface="Trebuchet MS"/>
                <a:cs typeface="Trebuchet MS"/>
              </a:rPr>
              <a:t>nu</a:t>
            </a:r>
            <a:r>
              <a:rPr sz="1100" spc="15" dirty="0">
                <a:latin typeface="Trebuchet MS"/>
                <a:cs typeface="Trebuchet MS"/>
              </a:rPr>
              <a:t>m</a:t>
            </a:r>
            <a:r>
              <a:rPr sz="1100" spc="-30" dirty="0">
                <a:latin typeface="Trebuchet MS"/>
                <a:cs typeface="Trebuchet MS"/>
              </a:rPr>
              <a:t>e</a:t>
            </a:r>
            <a:r>
              <a:rPr sz="1100" spc="-70" dirty="0">
                <a:latin typeface="Trebuchet MS"/>
                <a:cs typeface="Trebuchet MS"/>
              </a:rPr>
              <a:t>r</a:t>
            </a:r>
            <a:r>
              <a:rPr sz="1100" spc="-50" dirty="0">
                <a:latin typeface="Trebuchet MS"/>
                <a:cs typeface="Trebuchet MS"/>
              </a:rPr>
              <a:t>i</a:t>
            </a:r>
            <a:r>
              <a:rPr sz="1100" spc="25" dirty="0">
                <a:latin typeface="Trebuchet MS"/>
                <a:cs typeface="Trebuchet MS"/>
              </a:rPr>
              <a:t>c</a:t>
            </a:r>
            <a:r>
              <a:rPr sz="1100" spc="-25" dirty="0">
                <a:latin typeface="Trebuchet MS"/>
                <a:cs typeface="Trebuchet MS"/>
              </a:rPr>
              <a:t>a</a:t>
            </a:r>
            <a:r>
              <a:rPr sz="1100" spc="-15" dirty="0">
                <a:latin typeface="Trebuchet MS"/>
                <a:cs typeface="Trebuchet MS"/>
              </a:rPr>
              <a:t>l</a:t>
            </a:r>
            <a:r>
              <a:rPr sz="1100" spc="-114" dirty="0">
                <a:latin typeface="Trebuchet MS"/>
                <a:cs typeface="Trebuchet MS"/>
              </a:rPr>
              <a:t> </a:t>
            </a:r>
            <a:r>
              <a:rPr sz="1100" spc="-75" dirty="0">
                <a:latin typeface="Trebuchet MS"/>
                <a:cs typeface="Trebuchet MS"/>
              </a:rPr>
              <a:t>f</a:t>
            </a:r>
            <a:r>
              <a:rPr sz="1100" spc="-30" dirty="0">
                <a:latin typeface="Trebuchet MS"/>
                <a:cs typeface="Trebuchet MS"/>
              </a:rPr>
              <a:t>e</a:t>
            </a:r>
            <a:r>
              <a:rPr sz="1100" spc="-50" dirty="0">
                <a:latin typeface="Trebuchet MS"/>
                <a:cs typeface="Trebuchet MS"/>
              </a:rPr>
              <a:t>a</a:t>
            </a:r>
            <a:r>
              <a:rPr sz="1100" spc="-35" dirty="0">
                <a:latin typeface="Trebuchet MS"/>
                <a:cs typeface="Trebuchet MS"/>
              </a:rPr>
              <a:t>t</a:t>
            </a:r>
            <a:r>
              <a:rPr sz="1100" spc="5" dirty="0">
                <a:latin typeface="Trebuchet MS"/>
                <a:cs typeface="Trebuchet MS"/>
              </a:rPr>
              <a:t>u</a:t>
            </a:r>
            <a:r>
              <a:rPr sz="1100" spc="-25" dirty="0">
                <a:latin typeface="Trebuchet MS"/>
                <a:cs typeface="Trebuchet MS"/>
              </a:rPr>
              <a:t>res</a:t>
            </a:r>
            <a:r>
              <a:rPr sz="1100" spc="-20" dirty="0">
                <a:latin typeface="Trebuchet MS"/>
                <a:cs typeface="Trebuchet MS"/>
              </a:rPr>
              <a:t>,</a:t>
            </a:r>
            <a:r>
              <a:rPr sz="1100" spc="-120" dirty="0">
                <a:latin typeface="Trebuchet MS"/>
                <a:cs typeface="Trebuchet MS"/>
              </a:rPr>
              <a:t> </a:t>
            </a:r>
            <a:r>
              <a:rPr sz="1100" dirty="0">
                <a:latin typeface="Trebuchet MS"/>
                <a:cs typeface="Trebuchet MS"/>
              </a:rPr>
              <a:t>a</a:t>
            </a:r>
            <a:r>
              <a:rPr sz="1100" spc="5" dirty="0">
                <a:latin typeface="Trebuchet MS"/>
                <a:cs typeface="Trebuchet MS"/>
              </a:rPr>
              <a:t>nd</a:t>
            </a:r>
            <a:r>
              <a:rPr sz="1100" spc="-125" dirty="0">
                <a:latin typeface="Trebuchet MS"/>
                <a:cs typeface="Trebuchet MS"/>
              </a:rPr>
              <a:t> </a:t>
            </a:r>
            <a:r>
              <a:rPr sz="1100" spc="90" dirty="0">
                <a:latin typeface="Trebuchet MS"/>
                <a:cs typeface="Trebuchet MS"/>
              </a:rPr>
              <a:t>s</a:t>
            </a:r>
            <a:r>
              <a:rPr sz="1100" spc="5" dirty="0">
                <a:latin typeface="Trebuchet MS"/>
                <a:cs typeface="Trebuchet MS"/>
              </a:rPr>
              <a:t>p</a:t>
            </a:r>
            <a:r>
              <a:rPr sz="1100" spc="-55" dirty="0">
                <a:latin typeface="Trebuchet MS"/>
                <a:cs typeface="Trebuchet MS"/>
              </a:rPr>
              <a:t>li</a:t>
            </a:r>
            <a:r>
              <a:rPr sz="1100" spc="-70" dirty="0">
                <a:latin typeface="Trebuchet MS"/>
                <a:cs typeface="Trebuchet MS"/>
              </a:rPr>
              <a:t>t</a:t>
            </a:r>
            <a:r>
              <a:rPr sz="1100" spc="-80" dirty="0">
                <a:latin typeface="Trebuchet MS"/>
                <a:cs typeface="Trebuchet MS"/>
              </a:rPr>
              <a:t>t</a:t>
            </a:r>
            <a:r>
              <a:rPr sz="1100" spc="-25" dirty="0">
                <a:latin typeface="Trebuchet MS"/>
                <a:cs typeface="Trebuchet MS"/>
              </a:rPr>
              <a:t>in</a:t>
            </a:r>
            <a:r>
              <a:rPr sz="1100" spc="-20" dirty="0">
                <a:latin typeface="Trebuchet MS"/>
                <a:cs typeface="Trebuchet MS"/>
              </a:rPr>
              <a:t>g</a:t>
            </a:r>
            <a:r>
              <a:rPr sz="1100" spc="-140" dirty="0">
                <a:latin typeface="Trebuchet MS"/>
                <a:cs typeface="Trebuchet MS"/>
              </a:rPr>
              <a:t> </a:t>
            </a:r>
            <a:r>
              <a:rPr sz="1100" spc="-80" dirty="0">
                <a:latin typeface="Trebuchet MS"/>
                <a:cs typeface="Trebuchet MS"/>
              </a:rPr>
              <a:t>t</a:t>
            </a:r>
            <a:r>
              <a:rPr sz="1100" spc="5" dirty="0">
                <a:latin typeface="Trebuchet MS"/>
                <a:cs typeface="Trebuchet MS"/>
              </a:rPr>
              <a:t>h</a:t>
            </a:r>
            <a:r>
              <a:rPr sz="1100" spc="-15" dirty="0">
                <a:latin typeface="Trebuchet MS"/>
                <a:cs typeface="Trebuchet MS"/>
              </a:rPr>
              <a:t>e  </a:t>
            </a:r>
            <a:r>
              <a:rPr sz="1100" spc="5" dirty="0">
                <a:latin typeface="Trebuchet MS"/>
                <a:cs typeface="Trebuchet MS"/>
              </a:rPr>
              <a:t>d</a:t>
            </a:r>
            <a:r>
              <a:rPr sz="1100" spc="-50" dirty="0">
                <a:latin typeface="Trebuchet MS"/>
                <a:cs typeface="Trebuchet MS"/>
              </a:rPr>
              <a:t>a</a:t>
            </a:r>
            <a:r>
              <a:rPr sz="1100" spc="-35" dirty="0">
                <a:latin typeface="Trebuchet MS"/>
                <a:cs typeface="Trebuchet MS"/>
              </a:rPr>
              <a:t>t</a:t>
            </a:r>
            <a:r>
              <a:rPr sz="1100" spc="50" dirty="0">
                <a:latin typeface="Trebuchet MS"/>
                <a:cs typeface="Trebuchet MS"/>
              </a:rPr>
              <a:t>a</a:t>
            </a:r>
            <a:r>
              <a:rPr sz="1100" spc="40" dirty="0">
                <a:latin typeface="Trebuchet MS"/>
                <a:cs typeface="Trebuchet MS"/>
              </a:rPr>
              <a:t>s</a:t>
            </a:r>
            <a:r>
              <a:rPr sz="1100" spc="-30" dirty="0">
                <a:latin typeface="Trebuchet MS"/>
                <a:cs typeface="Trebuchet MS"/>
              </a:rPr>
              <a:t>e</a:t>
            </a:r>
            <a:r>
              <a:rPr sz="1100" spc="-80" dirty="0">
                <a:latin typeface="Trebuchet MS"/>
                <a:cs typeface="Trebuchet MS"/>
              </a:rPr>
              <a:t>t</a:t>
            </a:r>
            <a:r>
              <a:rPr sz="1100" spc="-140" dirty="0">
                <a:latin typeface="Trebuchet MS"/>
                <a:cs typeface="Trebuchet MS"/>
              </a:rPr>
              <a:t> </a:t>
            </a:r>
            <a:r>
              <a:rPr sz="1100" spc="-25" dirty="0">
                <a:latin typeface="Trebuchet MS"/>
                <a:cs typeface="Trebuchet MS"/>
              </a:rPr>
              <a:t>in</a:t>
            </a:r>
            <a:r>
              <a:rPr sz="1100" spc="-80" dirty="0">
                <a:latin typeface="Trebuchet MS"/>
                <a:cs typeface="Trebuchet MS"/>
              </a:rPr>
              <a:t>t</a:t>
            </a:r>
            <a:r>
              <a:rPr sz="1100" spc="15" dirty="0">
                <a:latin typeface="Trebuchet MS"/>
                <a:cs typeface="Trebuchet MS"/>
              </a:rPr>
              <a:t>o</a:t>
            </a:r>
            <a:r>
              <a:rPr sz="1100" spc="-114" dirty="0">
                <a:latin typeface="Trebuchet MS"/>
                <a:cs typeface="Trebuchet MS"/>
              </a:rPr>
              <a:t> </a:t>
            </a:r>
            <a:r>
              <a:rPr sz="1100" spc="-80" dirty="0">
                <a:latin typeface="Trebuchet MS"/>
                <a:cs typeface="Trebuchet MS"/>
              </a:rPr>
              <a:t>t</a:t>
            </a:r>
            <a:r>
              <a:rPr sz="1100" spc="-30" dirty="0">
                <a:latin typeface="Trebuchet MS"/>
                <a:cs typeface="Trebuchet MS"/>
              </a:rPr>
              <a:t>ra</a:t>
            </a:r>
            <a:r>
              <a:rPr sz="1100" spc="-25" dirty="0">
                <a:latin typeface="Trebuchet MS"/>
                <a:cs typeface="Trebuchet MS"/>
              </a:rPr>
              <a:t>inin</a:t>
            </a:r>
            <a:r>
              <a:rPr sz="1100" spc="-20" dirty="0">
                <a:latin typeface="Trebuchet MS"/>
                <a:cs typeface="Trebuchet MS"/>
              </a:rPr>
              <a:t>g</a:t>
            </a:r>
            <a:r>
              <a:rPr sz="1100" spc="-140" dirty="0">
                <a:latin typeface="Trebuchet MS"/>
                <a:cs typeface="Trebuchet MS"/>
              </a:rPr>
              <a:t> </a:t>
            </a:r>
            <a:r>
              <a:rPr sz="1100" dirty="0">
                <a:latin typeface="Trebuchet MS"/>
                <a:cs typeface="Trebuchet MS"/>
              </a:rPr>
              <a:t>a</a:t>
            </a:r>
            <a:r>
              <a:rPr sz="1100" spc="5" dirty="0">
                <a:latin typeface="Trebuchet MS"/>
                <a:cs typeface="Trebuchet MS"/>
              </a:rPr>
              <a:t>nd</a:t>
            </a:r>
            <a:r>
              <a:rPr sz="1100" spc="-125" dirty="0">
                <a:latin typeface="Trebuchet MS"/>
                <a:cs typeface="Trebuchet MS"/>
              </a:rPr>
              <a:t> </a:t>
            </a:r>
            <a:r>
              <a:rPr sz="1100" spc="-80" dirty="0">
                <a:latin typeface="Trebuchet MS"/>
                <a:cs typeface="Trebuchet MS"/>
              </a:rPr>
              <a:t>t</a:t>
            </a:r>
            <a:r>
              <a:rPr sz="1100" spc="-30" dirty="0">
                <a:latin typeface="Trebuchet MS"/>
                <a:cs typeface="Trebuchet MS"/>
              </a:rPr>
              <a:t>e</a:t>
            </a:r>
            <a:r>
              <a:rPr sz="1100" spc="90" dirty="0">
                <a:latin typeface="Trebuchet MS"/>
                <a:cs typeface="Trebuchet MS"/>
              </a:rPr>
              <a:t>s</a:t>
            </a:r>
            <a:r>
              <a:rPr sz="1100" spc="-80" dirty="0">
                <a:latin typeface="Trebuchet MS"/>
                <a:cs typeface="Trebuchet MS"/>
              </a:rPr>
              <a:t>t</a:t>
            </a:r>
            <a:r>
              <a:rPr sz="1100" spc="-25" dirty="0">
                <a:latin typeface="Trebuchet MS"/>
                <a:cs typeface="Trebuchet MS"/>
              </a:rPr>
              <a:t>in</a:t>
            </a:r>
            <a:r>
              <a:rPr sz="1100" spc="-20" dirty="0">
                <a:latin typeface="Trebuchet MS"/>
                <a:cs typeface="Trebuchet MS"/>
              </a:rPr>
              <a:t>g</a:t>
            </a:r>
            <a:r>
              <a:rPr sz="1100" spc="-140" dirty="0">
                <a:latin typeface="Trebuchet MS"/>
                <a:cs typeface="Trebuchet MS"/>
              </a:rPr>
              <a:t> </a:t>
            </a:r>
            <a:r>
              <a:rPr sz="1100" spc="90" dirty="0">
                <a:latin typeface="Trebuchet MS"/>
                <a:cs typeface="Trebuchet MS"/>
              </a:rPr>
              <a:t>s</a:t>
            </a:r>
            <a:r>
              <a:rPr sz="1100" spc="-30" dirty="0">
                <a:latin typeface="Trebuchet MS"/>
                <a:cs typeface="Trebuchet MS"/>
              </a:rPr>
              <a:t>e</a:t>
            </a:r>
            <a:r>
              <a:rPr sz="1100" spc="-80" dirty="0">
                <a:latin typeface="Trebuchet MS"/>
                <a:cs typeface="Trebuchet MS"/>
              </a:rPr>
              <a:t>t</a:t>
            </a:r>
            <a:r>
              <a:rPr sz="1100" spc="90" dirty="0">
                <a:latin typeface="Trebuchet MS"/>
                <a:cs typeface="Trebuchet MS"/>
              </a:rPr>
              <a:t>s</a:t>
            </a:r>
            <a:r>
              <a:rPr sz="1100" spc="-90" dirty="0">
                <a:latin typeface="Trebuchet MS"/>
                <a:cs typeface="Trebuchet MS"/>
              </a:rPr>
              <a:t>.</a:t>
            </a:r>
            <a:endParaRPr sz="1100" dirty="0">
              <a:latin typeface="Trebuchet MS"/>
              <a:cs typeface="Trebuchet MS"/>
            </a:endParaRPr>
          </a:p>
        </p:txBody>
      </p:sp>
    </p:spTree>
    <p:extLst>
      <p:ext uri="{BB962C8B-B14F-4D97-AF65-F5344CB8AC3E}">
        <p14:creationId xmlns:p14="http://schemas.microsoft.com/office/powerpoint/2010/main" val="30176840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a:xfrm>
            <a:off x="-41237" y="0"/>
            <a:ext cx="12192000" cy="6858000"/>
          </a:xfrm>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38200" y="676275"/>
            <a:ext cx="10515600" cy="1010285"/>
          </a:xfrm>
        </p:spPr>
        <p:txBody>
          <a:bodyPr>
            <a:normAutofit/>
          </a:bodyPr>
          <a:lstStyle/>
          <a:p>
            <a:r>
              <a:rPr lang="en-US" sz="4400" dirty="0">
                <a:solidFill>
                  <a:schemeClr val="tx2">
                    <a:lumMod val="75000"/>
                  </a:schemeClr>
                </a:solidFill>
              </a:rPr>
              <a:t>EDA PERFORMED</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838200" y="2414588"/>
            <a:ext cx="10515600" cy="2843212"/>
          </a:xfrm>
        </p:spPr>
        <p:txBody>
          <a:bodyPr>
            <a:normAutofit/>
          </a:bodyPr>
          <a:lstStyle/>
          <a:p>
            <a:r>
              <a:rPr lang="en-US" sz="2000" dirty="0"/>
              <a:t>.</a:t>
            </a:r>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BAD1BE02-C474-42CE-912C-EF800C2F573A}"/>
              </a:ext>
            </a:extLst>
          </p:cNvPr>
          <p:cNvSpPr/>
          <p:nvPr/>
        </p:nvSpPr>
        <p:spPr>
          <a:xfrm>
            <a:off x="436544" y="263525"/>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6" name="Picture 5">
            <a:extLst>
              <a:ext uri="{FF2B5EF4-FFF2-40B4-BE49-F238E27FC236}">
                <a16:creationId xmlns:a16="http://schemas.microsoft.com/office/drawing/2014/main" id="{7180FCBE-33F9-839D-5810-4E13E8B817F2}"/>
              </a:ext>
            </a:extLst>
          </p:cNvPr>
          <p:cNvPicPr>
            <a:picLocks noChangeAspect="1"/>
          </p:cNvPicPr>
          <p:nvPr/>
        </p:nvPicPr>
        <p:blipFill>
          <a:blip r:embed="rId5"/>
          <a:stretch>
            <a:fillRect/>
          </a:stretch>
        </p:blipFill>
        <p:spPr>
          <a:xfrm>
            <a:off x="986117" y="1760496"/>
            <a:ext cx="2883048" cy="3040103"/>
          </a:xfrm>
          <a:prstGeom prst="rect">
            <a:avLst/>
          </a:prstGeom>
        </p:spPr>
      </p:pic>
      <p:pic>
        <p:nvPicPr>
          <p:cNvPr id="7" name="Picture 6">
            <a:extLst>
              <a:ext uri="{FF2B5EF4-FFF2-40B4-BE49-F238E27FC236}">
                <a16:creationId xmlns:a16="http://schemas.microsoft.com/office/drawing/2014/main" id="{4D5DC3E4-1D64-F5C8-7563-0E3CE074096F}"/>
              </a:ext>
            </a:extLst>
          </p:cNvPr>
          <p:cNvPicPr>
            <a:picLocks noChangeAspect="1"/>
          </p:cNvPicPr>
          <p:nvPr/>
        </p:nvPicPr>
        <p:blipFill rotWithShape="1">
          <a:blip r:embed="rId6"/>
          <a:srcRect t="7517" r="24604"/>
          <a:stretch/>
        </p:blipFill>
        <p:spPr>
          <a:xfrm>
            <a:off x="3869165" y="1760495"/>
            <a:ext cx="1634524" cy="3138393"/>
          </a:xfrm>
          <a:prstGeom prst="rect">
            <a:avLst/>
          </a:prstGeom>
        </p:spPr>
      </p:pic>
      <p:pic>
        <p:nvPicPr>
          <p:cNvPr id="8" name="Picture 7">
            <a:extLst>
              <a:ext uri="{FF2B5EF4-FFF2-40B4-BE49-F238E27FC236}">
                <a16:creationId xmlns:a16="http://schemas.microsoft.com/office/drawing/2014/main" id="{05C496BF-95A0-E29D-7C92-564C87FE6DC5}"/>
              </a:ext>
            </a:extLst>
          </p:cNvPr>
          <p:cNvPicPr>
            <a:picLocks noChangeAspect="1"/>
          </p:cNvPicPr>
          <p:nvPr/>
        </p:nvPicPr>
        <p:blipFill>
          <a:blip r:embed="rId7"/>
          <a:stretch>
            <a:fillRect/>
          </a:stretch>
        </p:blipFill>
        <p:spPr>
          <a:xfrm>
            <a:off x="1076960" y="4800600"/>
            <a:ext cx="4267200" cy="1111291"/>
          </a:xfrm>
          <a:prstGeom prst="rect">
            <a:avLst/>
          </a:prstGeom>
        </p:spPr>
      </p:pic>
      <p:pic>
        <p:nvPicPr>
          <p:cNvPr id="9" name="Picture 8">
            <a:extLst>
              <a:ext uri="{FF2B5EF4-FFF2-40B4-BE49-F238E27FC236}">
                <a16:creationId xmlns:a16="http://schemas.microsoft.com/office/drawing/2014/main" id="{9A6DEEE3-EE1E-410F-947A-5624ECB57BB4}"/>
              </a:ext>
            </a:extLst>
          </p:cNvPr>
          <p:cNvPicPr>
            <a:picLocks noChangeAspect="1"/>
          </p:cNvPicPr>
          <p:nvPr/>
        </p:nvPicPr>
        <p:blipFill>
          <a:blip r:embed="rId8"/>
          <a:stretch>
            <a:fillRect/>
          </a:stretch>
        </p:blipFill>
        <p:spPr>
          <a:xfrm>
            <a:off x="6227247" y="1739043"/>
            <a:ext cx="4978636" cy="2985469"/>
          </a:xfrm>
          <a:prstGeom prst="rect">
            <a:avLst/>
          </a:prstGeom>
        </p:spPr>
      </p:pic>
      <p:sp>
        <p:nvSpPr>
          <p:cNvPr id="12" name="TextBox 11">
            <a:extLst>
              <a:ext uri="{FF2B5EF4-FFF2-40B4-BE49-F238E27FC236}">
                <a16:creationId xmlns:a16="http://schemas.microsoft.com/office/drawing/2014/main" id="{7AFADE50-46D2-2DAC-D3E5-4BCB6EA43935}"/>
              </a:ext>
            </a:extLst>
          </p:cNvPr>
          <p:cNvSpPr txBox="1"/>
          <p:nvPr/>
        </p:nvSpPr>
        <p:spPr>
          <a:xfrm>
            <a:off x="5622362" y="4788923"/>
            <a:ext cx="5679186" cy="1077218"/>
          </a:xfrm>
          <a:prstGeom prst="rect">
            <a:avLst/>
          </a:prstGeom>
          <a:noFill/>
        </p:spPr>
        <p:txBody>
          <a:bodyPr wrap="square">
            <a:spAutoFit/>
          </a:bodyPr>
          <a:lstStyle/>
          <a:p>
            <a:pPr algn="just"/>
            <a:r>
              <a:rPr lang="en-US" sz="1600" b="1" i="0" dirty="0">
                <a:solidFill>
                  <a:srgbClr val="000000"/>
                </a:solidFill>
                <a:effectLst/>
                <a:highlight>
                  <a:srgbClr val="FFFFFF"/>
                </a:highlight>
                <a:latin typeface="Helvetica Neue"/>
              </a:rPr>
              <a:t>Dataset offer a diverse range of clothing options, with a strong emphasis on ethnic wear, dresses, and western wear, catering to various style preferences and occasions</a:t>
            </a:r>
          </a:p>
        </p:txBody>
      </p:sp>
    </p:spTree>
    <p:extLst>
      <p:ext uri="{BB962C8B-B14F-4D97-AF65-F5344CB8AC3E}">
        <p14:creationId xmlns:p14="http://schemas.microsoft.com/office/powerpoint/2010/main" val="22282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838200" y="676275"/>
            <a:ext cx="10515600" cy="1325563"/>
          </a:xfrm>
        </p:spPr>
        <p:txBody>
          <a:bodyPr>
            <a:normAutofit/>
          </a:bodyPr>
          <a:lstStyle/>
          <a:p>
            <a:r>
              <a:rPr lang="en-US" sz="2400" dirty="0">
                <a:solidFill>
                  <a:schemeClr val="accent1"/>
                </a:solidFill>
              </a:rPr>
              <a:t> </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6304876" y="1645921"/>
            <a:ext cx="4693323" cy="3945413"/>
          </a:xfrm>
        </p:spPr>
        <p:txBody>
          <a:bodyPr>
            <a:normAutofit fontScale="92500" lnSpcReduction="10000"/>
          </a:bodyPr>
          <a:lstStyle/>
          <a:p>
            <a:pPr algn="just"/>
            <a:r>
              <a:rPr lang="en-US" sz="2000" b="0" i="0" dirty="0">
                <a:solidFill>
                  <a:srgbClr val="0D0D0D"/>
                </a:solidFill>
                <a:effectLst/>
                <a:highlight>
                  <a:srgbClr val="FFFFFF"/>
                </a:highlight>
                <a:latin typeface="Söhne"/>
              </a:rPr>
              <a:t>A correlation matrix is a table showing correlation coefficients between variables. Each cell in the table represents the correlation between two variables. Correlation is a statistical measure that describes the strength and direction of a relationship between two variables.</a:t>
            </a:r>
          </a:p>
          <a:p>
            <a:pPr algn="just"/>
            <a:r>
              <a:rPr lang="en-US" sz="2000" b="0" i="0" dirty="0">
                <a:solidFill>
                  <a:srgbClr val="0D0D0D"/>
                </a:solidFill>
                <a:effectLst/>
                <a:highlight>
                  <a:srgbClr val="FFFFFF"/>
                </a:highlight>
                <a:latin typeface="Söhne"/>
              </a:rPr>
              <a:t>correlation of +1 indicates a perfect positive correlation, meaning that as one variable increases, the other variable also increases. A correlation of -1 indicates a perfect negative correlation, meaning that as one variable increases, the other variable decreases. A correlation of 0 indicates no linear relationship between the variables.</a:t>
            </a:r>
            <a:endParaRPr lang="en-IN" sz="2000" dirty="0"/>
          </a:p>
          <a:p>
            <a:endParaRPr lang="en-US" sz="2000" dirty="0"/>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BAD1BE02-C474-42CE-912C-EF800C2F573A}"/>
              </a:ext>
            </a:extLst>
          </p:cNvPr>
          <p:cNvSpPr/>
          <p:nvPr/>
        </p:nvSpPr>
        <p:spPr>
          <a:xfrm>
            <a:off x="436544" y="263525"/>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6" name="Picture 5">
            <a:extLst>
              <a:ext uri="{FF2B5EF4-FFF2-40B4-BE49-F238E27FC236}">
                <a16:creationId xmlns:a16="http://schemas.microsoft.com/office/drawing/2014/main" id="{E9C62446-7586-2467-29CD-0867DF3B4630}"/>
              </a:ext>
            </a:extLst>
          </p:cNvPr>
          <p:cNvPicPr>
            <a:picLocks noChangeAspect="1"/>
          </p:cNvPicPr>
          <p:nvPr/>
        </p:nvPicPr>
        <p:blipFill>
          <a:blip r:embed="rId5"/>
          <a:stretch>
            <a:fillRect/>
          </a:stretch>
        </p:blipFill>
        <p:spPr>
          <a:xfrm>
            <a:off x="986117" y="1645921"/>
            <a:ext cx="4693323" cy="4289052"/>
          </a:xfrm>
          <a:prstGeom prst="rect">
            <a:avLst/>
          </a:prstGeom>
        </p:spPr>
      </p:pic>
    </p:spTree>
    <p:extLst>
      <p:ext uri="{BB962C8B-B14F-4D97-AF65-F5344CB8AC3E}">
        <p14:creationId xmlns:p14="http://schemas.microsoft.com/office/powerpoint/2010/main" val="29954255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5">
            <a:extLst>
              <a:ext uri="{FF2B5EF4-FFF2-40B4-BE49-F238E27FC236}">
                <a16:creationId xmlns:a16="http://schemas.microsoft.com/office/drawing/2014/main" id="{876F5EA0-F9DF-F149-ADAA-AC92EFA7F5A3}"/>
              </a:ext>
            </a:extLst>
          </p:cNvPr>
          <p:cNvPicPr>
            <a:picLocks noGrp="1" noChangeAspect="1"/>
          </p:cNvPicPr>
          <p:nvPr>
            <p:ph type="pic" sz="quarter" idx="13"/>
          </p:nvPr>
        </p:nvPicPr>
        <p:blipFill>
          <a:blip r:embed="rId2">
            <a:alphaModFix amt="19000"/>
            <a:extLst>
              <a:ext uri="{BEBA8EAE-BF5A-486C-A8C5-ECC9F3942E4B}">
                <a14:imgProps xmlns:a14="http://schemas.microsoft.com/office/drawing/2010/main">
                  <a14:imgLayer r:embed="rId3">
                    <a14:imgEffect>
                      <a14:brightnessContrast contrast="-3000"/>
                    </a14:imgEffect>
                  </a14:imgLayer>
                </a14:imgProps>
              </a:ext>
            </a:extLst>
          </a:blip>
          <a:srcRect t="7845" b="7845"/>
          <a:stretch>
            <a:fillRect/>
          </a:stretch>
        </p:blipFill>
        <p:spPr/>
      </p:pic>
      <p:sp>
        <p:nvSpPr>
          <p:cNvPr id="4" name="Title 3">
            <a:extLst>
              <a:ext uri="{FF2B5EF4-FFF2-40B4-BE49-F238E27FC236}">
                <a16:creationId xmlns:a16="http://schemas.microsoft.com/office/drawing/2014/main" id="{1311FF0B-6092-3342-9242-FCBA172EF8B8}"/>
              </a:ext>
            </a:extLst>
          </p:cNvPr>
          <p:cNvSpPr>
            <a:spLocks noGrp="1"/>
          </p:cNvSpPr>
          <p:nvPr>
            <p:ph type="title"/>
          </p:nvPr>
        </p:nvSpPr>
        <p:spPr>
          <a:xfrm>
            <a:off x="640080" y="425667"/>
            <a:ext cx="10515600" cy="1325563"/>
          </a:xfrm>
        </p:spPr>
        <p:txBody>
          <a:bodyPr>
            <a:normAutofit/>
          </a:bodyPr>
          <a:lstStyle/>
          <a:p>
            <a:r>
              <a:rPr lang="en-US" sz="4000" dirty="0">
                <a:solidFill>
                  <a:schemeClr val="tx2">
                    <a:lumMod val="50000"/>
                  </a:schemeClr>
                </a:solidFill>
              </a:rPr>
              <a:t>Feature engineering </a:t>
            </a:r>
          </a:p>
        </p:txBody>
      </p:sp>
      <p:sp>
        <p:nvSpPr>
          <p:cNvPr id="5" name="Subtitle 4">
            <a:extLst>
              <a:ext uri="{FF2B5EF4-FFF2-40B4-BE49-F238E27FC236}">
                <a16:creationId xmlns:a16="http://schemas.microsoft.com/office/drawing/2014/main" id="{5E0CCD02-1A6B-DC40-8AB3-D3DD875F7ECF}"/>
              </a:ext>
            </a:extLst>
          </p:cNvPr>
          <p:cNvSpPr>
            <a:spLocks noGrp="1"/>
          </p:cNvSpPr>
          <p:nvPr>
            <p:ph type="subTitle" idx="15"/>
          </p:nvPr>
        </p:nvSpPr>
        <p:spPr>
          <a:xfrm>
            <a:off x="6302020" y="2213471"/>
            <a:ext cx="5018443" cy="3294658"/>
          </a:xfrm>
        </p:spPr>
        <p:txBody>
          <a:bodyPr>
            <a:normAutofit fontScale="92500" lnSpcReduction="20000"/>
          </a:bodyPr>
          <a:lstStyle/>
          <a:p>
            <a:pPr algn="just"/>
            <a:r>
              <a:rPr lang="en-US" sz="1800" dirty="0">
                <a:solidFill>
                  <a:schemeClr val="tx1">
                    <a:lumMod val="95000"/>
                    <a:lumOff val="5000"/>
                  </a:schemeClr>
                </a:solidFill>
                <a:latin typeface="Times New Roman" panose="02020603050405020304" pitchFamily="18" charset="0"/>
                <a:ea typeface="Times New Roman" panose="02020603050405020304" pitchFamily="18" charset="0"/>
              </a:rPr>
              <a:t>F</a:t>
            </a:r>
            <a:r>
              <a:rPr lang="en-US" sz="1800" dirty="0">
                <a:solidFill>
                  <a:schemeClr val="tx1">
                    <a:lumMod val="95000"/>
                    <a:lumOff val="5000"/>
                  </a:schemeClr>
                </a:solidFill>
                <a:effectLst/>
                <a:latin typeface="Times New Roman" panose="02020603050405020304" pitchFamily="18" charset="0"/>
                <a:ea typeface="Times New Roman" panose="02020603050405020304" pitchFamily="18" charset="0"/>
              </a:rPr>
              <a:t>eature engineering converts raw data into meaningful representations, such as user-item interaction matrices or feature vectors that include user demographics and item properties. Normalization techniques can be used to scale features correctly. Overall, rigorous data preprocessing improves Random Forest models' ability to generate accurate and tailored fashion recommendations.</a:t>
            </a:r>
            <a:br>
              <a:rPr lang="en-US" sz="1400" dirty="0"/>
            </a:br>
            <a:endParaRPr lang="en-US" sz="1400" dirty="0"/>
          </a:p>
          <a:p>
            <a:pPr algn="just"/>
            <a:r>
              <a:rPr lang="en-US" sz="1800" b="0" i="0" dirty="0">
                <a:solidFill>
                  <a:srgbClr val="0D0D0D"/>
                </a:solidFill>
                <a:effectLst/>
                <a:highlight>
                  <a:srgbClr val="FFFFFF"/>
                </a:highlight>
                <a:latin typeface="Times New Roman" panose="02020603050405020304" pitchFamily="18" charset="0"/>
                <a:cs typeface="Times New Roman" panose="02020603050405020304" pitchFamily="18" charset="0"/>
              </a:rPr>
              <a:t>Label encoding is a fundamental technique used in machine learning and data preprocessing, particularly in scenarios where categorical data needs to be converted into numerical form. In essence, label encoding assigns a unique numerical label to each category in a categorical feature, thereby enabling algorithms that only work with numerical data to process categorical information</a:t>
            </a:r>
            <a:r>
              <a:rPr lang="en-US" sz="1800" b="0" i="0" dirty="0">
                <a:solidFill>
                  <a:srgbClr val="0D0D0D"/>
                </a:solidFill>
                <a:effectLst/>
                <a:highlight>
                  <a:srgbClr val="FFFFFF"/>
                </a:highlight>
                <a:latin typeface="Söhne"/>
              </a:rPr>
              <a:t>.</a:t>
            </a:r>
            <a:endParaRPr lang="en-US" sz="1800" dirty="0"/>
          </a:p>
        </p:txBody>
      </p:sp>
      <p:pic>
        <p:nvPicPr>
          <p:cNvPr id="3" name="Picture 2">
            <a:extLst>
              <a:ext uri="{FF2B5EF4-FFF2-40B4-BE49-F238E27FC236}">
                <a16:creationId xmlns:a16="http://schemas.microsoft.com/office/drawing/2014/main" id="{D79B161B-05C1-4FFF-90B8-7436B45F4D4B}"/>
              </a:ext>
            </a:extLst>
          </p:cNvPr>
          <p:cNvPicPr>
            <a:picLocks noChangeAspect="1"/>
          </p:cNvPicPr>
          <p:nvPr/>
        </p:nvPicPr>
        <p:blipFill>
          <a:blip r:embed="rId4"/>
          <a:stretch>
            <a:fillRect/>
          </a:stretch>
        </p:blipFill>
        <p:spPr>
          <a:xfrm>
            <a:off x="10629901" y="-33375"/>
            <a:ext cx="1381124" cy="847763"/>
          </a:xfrm>
          <a:prstGeom prst="rect">
            <a:avLst/>
          </a:prstGeom>
        </p:spPr>
      </p:pic>
      <p:sp>
        <p:nvSpPr>
          <p:cNvPr id="2" name="Rectangle 1">
            <a:extLst>
              <a:ext uri="{FF2B5EF4-FFF2-40B4-BE49-F238E27FC236}">
                <a16:creationId xmlns:a16="http://schemas.microsoft.com/office/drawing/2014/main" id="{BAD1BE02-C474-42CE-912C-EF800C2F573A}"/>
              </a:ext>
            </a:extLst>
          </p:cNvPr>
          <p:cNvSpPr/>
          <p:nvPr/>
        </p:nvSpPr>
        <p:spPr>
          <a:xfrm>
            <a:off x="436544" y="263525"/>
            <a:ext cx="1099147" cy="369332"/>
          </a:xfrm>
          <a:prstGeom prst="rect">
            <a:avLst/>
          </a:prstGeom>
        </p:spPr>
        <p:txBody>
          <a:bodyPr wrap="none">
            <a:spAutoFit/>
          </a:bodyPr>
          <a:lstStyle/>
          <a:p>
            <a:r>
              <a:rPr lang="en-US" dirty="0" err="1">
                <a:solidFill>
                  <a:srgbClr val="FF0000"/>
                </a:solidFill>
                <a:latin typeface="Arial Black" panose="020B0A04020102020204" pitchFamily="34" charset="0"/>
              </a:rPr>
              <a:t>upGrad</a:t>
            </a:r>
            <a:endParaRPr lang="en-US" dirty="0">
              <a:solidFill>
                <a:srgbClr val="FF0000"/>
              </a:solidFill>
              <a:latin typeface="Arial Black" panose="020B0A04020102020204" pitchFamily="34" charset="0"/>
            </a:endParaRPr>
          </a:p>
        </p:txBody>
      </p:sp>
      <p:pic>
        <p:nvPicPr>
          <p:cNvPr id="7" name="Picture 6">
            <a:extLst>
              <a:ext uri="{FF2B5EF4-FFF2-40B4-BE49-F238E27FC236}">
                <a16:creationId xmlns:a16="http://schemas.microsoft.com/office/drawing/2014/main" id="{3CE3F1D9-761A-A1D8-9184-88F38340FC7B}"/>
              </a:ext>
            </a:extLst>
          </p:cNvPr>
          <p:cNvPicPr>
            <a:picLocks noChangeAspect="1"/>
          </p:cNvPicPr>
          <p:nvPr/>
        </p:nvPicPr>
        <p:blipFill>
          <a:blip r:embed="rId5"/>
          <a:stretch>
            <a:fillRect/>
          </a:stretch>
        </p:blipFill>
        <p:spPr>
          <a:xfrm>
            <a:off x="986117" y="2176897"/>
            <a:ext cx="4650361" cy="1568531"/>
          </a:xfrm>
          <a:prstGeom prst="rect">
            <a:avLst/>
          </a:prstGeom>
        </p:spPr>
      </p:pic>
      <p:pic>
        <p:nvPicPr>
          <p:cNvPr id="9" name="Picture 8">
            <a:extLst>
              <a:ext uri="{FF2B5EF4-FFF2-40B4-BE49-F238E27FC236}">
                <a16:creationId xmlns:a16="http://schemas.microsoft.com/office/drawing/2014/main" id="{F0C0CC0B-857E-99A5-9406-1413D049675F}"/>
              </a:ext>
            </a:extLst>
          </p:cNvPr>
          <p:cNvPicPr>
            <a:picLocks noChangeAspect="1"/>
          </p:cNvPicPr>
          <p:nvPr/>
        </p:nvPicPr>
        <p:blipFill>
          <a:blip r:embed="rId6"/>
          <a:stretch>
            <a:fillRect/>
          </a:stretch>
        </p:blipFill>
        <p:spPr>
          <a:xfrm>
            <a:off x="1036321" y="4378961"/>
            <a:ext cx="4650362" cy="1414382"/>
          </a:xfrm>
          <a:prstGeom prst="rect">
            <a:avLst/>
          </a:prstGeom>
        </p:spPr>
      </p:pic>
      <p:sp>
        <p:nvSpPr>
          <p:cNvPr id="13" name="Arrow: Down 12">
            <a:extLst>
              <a:ext uri="{FF2B5EF4-FFF2-40B4-BE49-F238E27FC236}">
                <a16:creationId xmlns:a16="http://schemas.microsoft.com/office/drawing/2014/main" id="{634CA716-3341-695D-0844-F8A451F67C5E}"/>
              </a:ext>
            </a:extLst>
          </p:cNvPr>
          <p:cNvSpPr/>
          <p:nvPr/>
        </p:nvSpPr>
        <p:spPr>
          <a:xfrm>
            <a:off x="3037840" y="3860800"/>
            <a:ext cx="406400" cy="518161"/>
          </a:xfrm>
          <a:prstGeom prst="downArrow">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0" i="0" dirty="0">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1490980275"/>
      </p:ext>
    </p:extLst>
  </p:cSld>
  <p:clrMapOvr>
    <a:masterClrMapping/>
  </p:clrMapOvr>
</p:sld>
</file>

<file path=ppt/theme/theme1.xml><?xml version="1.0" encoding="utf-8"?>
<a:theme xmlns:a="http://schemas.openxmlformats.org/drawingml/2006/main" name="Office Theme">
  <a:themeElements>
    <a:clrScheme name="2020 Templates - Orange Mono">
      <a:dk1>
        <a:srgbClr val="000000"/>
      </a:dk1>
      <a:lt1>
        <a:srgbClr val="FFFFFF"/>
      </a:lt1>
      <a:dk2>
        <a:srgbClr val="44546A"/>
      </a:dk2>
      <a:lt2>
        <a:srgbClr val="E7E6E6"/>
      </a:lt2>
      <a:accent1>
        <a:srgbClr val="F58423"/>
      </a:accent1>
      <a:accent2>
        <a:srgbClr val="DA741E"/>
      </a:accent2>
      <a:accent3>
        <a:srgbClr val="C96D1A"/>
      </a:accent3>
      <a:accent4>
        <a:srgbClr val="C16819"/>
      </a:accent4>
      <a:accent5>
        <a:srgbClr val="B66218"/>
      </a:accent5>
      <a:accent6>
        <a:srgbClr val="AD5D17"/>
      </a:accent6>
      <a:hlink>
        <a:srgbClr val="F58622"/>
      </a:hlink>
      <a:folHlink>
        <a:srgbClr val="F8B779"/>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b="0" i="0" dirty="0">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733</TotalTime>
  <Words>2791</Words>
  <Application>Microsoft Office PowerPoint</Application>
  <PresentationFormat>Widescreen</PresentationFormat>
  <Paragraphs>149</Paragraphs>
  <Slides>19</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19</vt:i4>
      </vt:variant>
    </vt:vector>
  </HeadingPairs>
  <TitlesOfParts>
    <vt:vector size="34" baseType="lpstr">
      <vt:lpstr>Arial Black</vt:lpstr>
      <vt:lpstr>Times New Roman</vt:lpstr>
      <vt:lpstr>Söhne</vt:lpstr>
      <vt:lpstr>Calibri</vt:lpstr>
      <vt:lpstr>Myanmar Text</vt:lpstr>
      <vt:lpstr>Oswald Medium</vt:lpstr>
      <vt:lpstr>Chivo Light</vt:lpstr>
      <vt:lpstr>Oswald SemiBold</vt:lpstr>
      <vt:lpstr>Arial</vt:lpstr>
      <vt:lpstr>NimbusRomNo9L-Regu</vt:lpstr>
      <vt:lpstr>Roboto Light</vt:lpstr>
      <vt:lpstr>Trebuchet MS</vt:lpstr>
      <vt:lpstr>Wingdings</vt:lpstr>
      <vt:lpstr>Helvetica Neue</vt:lpstr>
      <vt:lpstr>Office Theme</vt:lpstr>
      <vt:lpstr>SMART FASHION RECOMMENDATION SYSTEM USING   RANDOM  FOREST ALGORITHM</vt:lpstr>
      <vt:lpstr>introduction</vt:lpstr>
      <vt:lpstr>PROBLEM STATEMENT</vt:lpstr>
      <vt:lpstr>Methodology </vt:lpstr>
      <vt:lpstr>dataset description</vt:lpstr>
      <vt:lpstr>Exploratory data analytics (eda)</vt:lpstr>
      <vt:lpstr>EDA PERFORMED</vt:lpstr>
      <vt:lpstr> </vt:lpstr>
      <vt:lpstr>Feature engineering </vt:lpstr>
      <vt:lpstr>Model selection</vt:lpstr>
      <vt:lpstr> </vt:lpstr>
      <vt:lpstr>Model evaluation</vt:lpstr>
      <vt:lpstr>Result And analysis</vt:lpstr>
      <vt:lpstr>deployment</vt:lpstr>
      <vt:lpstr>Challenges and limitations</vt:lpstr>
      <vt:lpstr>Future work</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Adrienne Johnston</dc:creator>
  <cp:lastModifiedBy>Theertha Sudheer</cp:lastModifiedBy>
  <cp:revision>85</cp:revision>
  <dcterms:created xsi:type="dcterms:W3CDTF">2020-01-31T01:07:39Z</dcterms:created>
  <dcterms:modified xsi:type="dcterms:W3CDTF">2024-05-05T14:53:26Z</dcterms:modified>
</cp:coreProperties>
</file>

<file path=docProps/thumbnail.jpeg>
</file>